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5"/>
  </p:notesMasterIdLst>
  <p:handoutMasterIdLst>
    <p:handoutMasterId r:id="rId26"/>
  </p:handoutMasterIdLst>
  <p:sldIdLst>
    <p:sldId id="341" r:id="rId5"/>
    <p:sldId id="380" r:id="rId6"/>
    <p:sldId id="363" r:id="rId7"/>
    <p:sldId id="383" r:id="rId8"/>
    <p:sldId id="384" r:id="rId9"/>
    <p:sldId id="382" r:id="rId10"/>
    <p:sldId id="381" r:id="rId11"/>
    <p:sldId id="368" r:id="rId12"/>
    <p:sldId id="369" r:id="rId13"/>
    <p:sldId id="370" r:id="rId14"/>
    <p:sldId id="365" r:id="rId15"/>
    <p:sldId id="371" r:id="rId16"/>
    <p:sldId id="372" r:id="rId17"/>
    <p:sldId id="366" r:id="rId18"/>
    <p:sldId id="374" r:id="rId19"/>
    <p:sldId id="375" r:id="rId20"/>
    <p:sldId id="373" r:id="rId21"/>
    <p:sldId id="376" r:id="rId22"/>
    <p:sldId id="377" r:id="rId23"/>
    <p:sldId id="367" r:id="rId2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9F3913-6961-7541-AED0-2B18BFD9B006}" name="Aleksejs Udalcovs" initials="AU" userId="S::aleksejs.udalcovs@ericsson.com::63f92163-0854-4e86-bb92-2da40a6659c0" providerId="AD"/>
  <p188:author id="{831CA823-2837-5B5B-AA27-E35EA9FDACC4}" name="Ericsson" initials="ER" userId="Ericsson"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C27696-909E-CC4C-BDA4-42B08693A72D}" v="17" dt="2024-02-15T08:33:09.960"/>
  </p1510:revLst>
</p1510:revInfo>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533" autoAdjust="0"/>
    <p:restoredTop sz="89160" autoAdjust="0"/>
  </p:normalViewPr>
  <p:slideViewPr>
    <p:cSldViewPr snapToGrid="0">
      <p:cViewPr varScale="1">
        <p:scale>
          <a:sx n="170" d="100"/>
          <a:sy n="170" d="100"/>
        </p:scale>
        <p:origin x="3256"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ksejs Udalcovs" userId="63f92163-0854-4e86-bb92-2da40a6659c0" providerId="ADAL" clId="{5924C7A7-2495-364E-916D-30BCBD592847}"/>
    <pc:docChg chg="undo custSel addSld modSld sldOrd">
      <pc:chgData name="Aleksejs Udalcovs" userId="63f92163-0854-4e86-bb92-2da40a6659c0" providerId="ADAL" clId="{5924C7A7-2495-364E-916D-30BCBD592847}" dt="2023-07-27T11:35:10.540" v="9894" actId="13926"/>
      <pc:docMkLst>
        <pc:docMk/>
      </pc:docMkLst>
      <pc:sldChg chg="addSp modSp mod">
        <pc:chgData name="Aleksejs Udalcovs" userId="63f92163-0854-4e86-bb92-2da40a6659c0" providerId="ADAL" clId="{5924C7A7-2495-364E-916D-30BCBD592847}" dt="2023-07-27T09:52:11.315" v="9893" actId="1076"/>
        <pc:sldMkLst>
          <pc:docMk/>
          <pc:sldMk cId="0" sldId="341"/>
        </pc:sldMkLst>
        <pc:spChg chg="add mod">
          <ac:chgData name="Aleksejs Udalcovs" userId="63f92163-0854-4e86-bb92-2da40a6659c0" providerId="ADAL" clId="{5924C7A7-2495-364E-916D-30BCBD592847}" dt="2023-07-27T09:52:11.315" v="9893" actId="1076"/>
          <ac:spMkLst>
            <pc:docMk/>
            <pc:sldMk cId="0" sldId="341"/>
            <ac:spMk id="2" creationId="{8BB94C16-2458-15F2-3DF4-5301C44A8A4F}"/>
          </ac:spMkLst>
        </pc:spChg>
      </pc:sldChg>
      <pc:sldChg chg="modSp mod">
        <pc:chgData name="Aleksejs Udalcovs" userId="63f92163-0854-4e86-bb92-2da40a6659c0" providerId="ADAL" clId="{5924C7A7-2495-364E-916D-30BCBD592847}" dt="2023-07-26T14:51:00.922" v="5304" actId="14100"/>
        <pc:sldMkLst>
          <pc:docMk/>
          <pc:sldMk cId="0" sldId="364"/>
        </pc:sldMkLst>
        <pc:spChg chg="mod">
          <ac:chgData name="Aleksejs Udalcovs" userId="63f92163-0854-4e86-bb92-2da40a6659c0" providerId="ADAL" clId="{5924C7A7-2495-364E-916D-30BCBD592847}" dt="2023-07-24T13:41:19.756" v="804" actId="1076"/>
          <ac:spMkLst>
            <pc:docMk/>
            <pc:sldMk cId="0" sldId="364"/>
            <ac:spMk id="18" creationId="{A66A00E5-B628-328C-4C01-EEF5B5EBD47B}"/>
          </ac:spMkLst>
        </pc:spChg>
        <pc:spChg chg="mod">
          <ac:chgData name="Aleksejs Udalcovs" userId="63f92163-0854-4e86-bb92-2da40a6659c0" providerId="ADAL" clId="{5924C7A7-2495-364E-916D-30BCBD592847}" dt="2023-07-26T14:51:00.922" v="5304" actId="14100"/>
          <ac:spMkLst>
            <pc:docMk/>
            <pc:sldMk cId="0" sldId="364"/>
            <ac:spMk id="29" creationId="{38C93F9B-B42D-EA0F-FC2C-F6210E35C3A8}"/>
          </ac:spMkLst>
        </pc:spChg>
        <pc:spChg chg="mod">
          <ac:chgData name="Aleksejs Udalcovs" userId="63f92163-0854-4e86-bb92-2da40a6659c0" providerId="ADAL" clId="{5924C7A7-2495-364E-916D-30BCBD592847}" dt="2023-07-26T09:53:27.862" v="2149" actId="20577"/>
          <ac:spMkLst>
            <pc:docMk/>
            <pc:sldMk cId="0" sldId="364"/>
            <ac:spMk id="47" creationId="{8D71FB1A-4642-239F-D7CD-282F8097F125}"/>
          </ac:spMkLst>
        </pc:spChg>
      </pc:sldChg>
      <pc:sldChg chg="modSp mod">
        <pc:chgData name="Aleksejs Udalcovs" userId="63f92163-0854-4e86-bb92-2da40a6659c0" providerId="ADAL" clId="{5924C7A7-2495-364E-916D-30BCBD592847}" dt="2023-07-27T09:52:01.735" v="9892" actId="404"/>
        <pc:sldMkLst>
          <pc:docMk/>
          <pc:sldMk cId="0" sldId="365"/>
        </pc:sldMkLst>
        <pc:spChg chg="mod">
          <ac:chgData name="Aleksejs Udalcovs" userId="63f92163-0854-4e86-bb92-2da40a6659c0" providerId="ADAL" clId="{5924C7A7-2495-364E-916D-30BCBD592847}" dt="2023-07-27T09:52:01.735" v="9892" actId="404"/>
          <ac:spMkLst>
            <pc:docMk/>
            <pc:sldMk cId="0" sldId="365"/>
            <ac:spMk id="8195" creationId="{A955EC6E-B2A1-4AA5-9F6A-E317D7FE324C}"/>
          </ac:spMkLst>
        </pc:spChg>
      </pc:sldChg>
      <pc:sldChg chg="addSp delSp modSp mod ord">
        <pc:chgData name="Aleksejs Udalcovs" userId="63f92163-0854-4e86-bb92-2da40a6659c0" providerId="ADAL" clId="{5924C7A7-2495-364E-916D-30BCBD592847}" dt="2023-07-27T09:06:16.117" v="8581" actId="1076"/>
        <pc:sldMkLst>
          <pc:docMk/>
          <pc:sldMk cId="2369105712" sldId="367"/>
        </pc:sldMkLst>
        <pc:spChg chg="del">
          <ac:chgData name="Aleksejs Udalcovs" userId="63f92163-0854-4e86-bb92-2da40a6659c0" providerId="ADAL" clId="{5924C7A7-2495-364E-916D-30BCBD592847}" dt="2023-07-26T14:18:54.207" v="5166" actId="478"/>
          <ac:spMkLst>
            <pc:docMk/>
            <pc:sldMk cId="2369105712" sldId="367"/>
            <ac:spMk id="2" creationId="{DAF4CF5E-147B-D801-0816-3A93F6A832FF}"/>
          </ac:spMkLst>
        </pc:spChg>
        <pc:spChg chg="add del mod">
          <ac:chgData name="Aleksejs Udalcovs" userId="63f92163-0854-4e86-bb92-2da40a6659c0" providerId="ADAL" clId="{5924C7A7-2495-364E-916D-30BCBD592847}" dt="2023-07-26T14:46:55.032" v="5216" actId="478"/>
          <ac:spMkLst>
            <pc:docMk/>
            <pc:sldMk cId="2369105712" sldId="367"/>
            <ac:spMk id="3" creationId="{1DA2286E-A7DB-8F05-5E42-B5BEEC5BD348}"/>
          </ac:spMkLst>
        </pc:spChg>
        <pc:spChg chg="mod topLvl">
          <ac:chgData name="Aleksejs Udalcovs" userId="63f92163-0854-4e86-bb92-2da40a6659c0" providerId="ADAL" clId="{5924C7A7-2495-364E-916D-30BCBD592847}" dt="2023-07-27T08:21:14.856" v="7060" actId="165"/>
          <ac:spMkLst>
            <pc:docMk/>
            <pc:sldMk cId="2369105712" sldId="367"/>
            <ac:spMk id="5" creationId="{DCCAB3F9-1696-71AE-564D-AD8A6353D569}"/>
          </ac:spMkLst>
        </pc:spChg>
        <pc:spChg chg="mod topLvl">
          <ac:chgData name="Aleksejs Udalcovs" userId="63f92163-0854-4e86-bb92-2da40a6659c0" providerId="ADAL" clId="{5924C7A7-2495-364E-916D-30BCBD592847}" dt="2023-07-27T08:21:14.856" v="7060" actId="165"/>
          <ac:spMkLst>
            <pc:docMk/>
            <pc:sldMk cId="2369105712" sldId="367"/>
            <ac:spMk id="6" creationId="{F13C7859-5819-9733-C3B5-1359F349C213}"/>
          </ac:spMkLst>
        </pc:spChg>
        <pc:spChg chg="mod topLvl">
          <ac:chgData name="Aleksejs Udalcovs" userId="63f92163-0854-4e86-bb92-2da40a6659c0" providerId="ADAL" clId="{5924C7A7-2495-364E-916D-30BCBD592847}" dt="2023-07-27T08:21:14.856" v="7060" actId="165"/>
          <ac:spMkLst>
            <pc:docMk/>
            <pc:sldMk cId="2369105712" sldId="367"/>
            <ac:spMk id="7" creationId="{30D4732F-19B2-F349-47B4-258CDF532F79}"/>
          </ac:spMkLst>
        </pc:spChg>
        <pc:spChg chg="mod topLvl">
          <ac:chgData name="Aleksejs Udalcovs" userId="63f92163-0854-4e86-bb92-2da40a6659c0" providerId="ADAL" clId="{5924C7A7-2495-364E-916D-30BCBD592847}" dt="2023-07-27T08:21:14.856" v="7060" actId="165"/>
          <ac:spMkLst>
            <pc:docMk/>
            <pc:sldMk cId="2369105712" sldId="367"/>
            <ac:spMk id="8" creationId="{1975C031-DA0C-B5A1-AE37-21DC943064F6}"/>
          </ac:spMkLst>
        </pc:spChg>
        <pc:spChg chg="mod topLvl">
          <ac:chgData name="Aleksejs Udalcovs" userId="63f92163-0854-4e86-bb92-2da40a6659c0" providerId="ADAL" clId="{5924C7A7-2495-364E-916D-30BCBD592847}" dt="2023-07-27T08:21:14.856" v="7060" actId="165"/>
          <ac:spMkLst>
            <pc:docMk/>
            <pc:sldMk cId="2369105712" sldId="367"/>
            <ac:spMk id="15" creationId="{750E9E6E-8C05-BA7D-E277-E5EB708D9AAB}"/>
          </ac:spMkLst>
        </pc:spChg>
        <pc:spChg chg="mod topLvl">
          <ac:chgData name="Aleksejs Udalcovs" userId="63f92163-0854-4e86-bb92-2da40a6659c0" providerId="ADAL" clId="{5924C7A7-2495-364E-916D-30BCBD592847}" dt="2023-07-27T08:21:14.856" v="7060" actId="165"/>
          <ac:spMkLst>
            <pc:docMk/>
            <pc:sldMk cId="2369105712" sldId="367"/>
            <ac:spMk id="17" creationId="{0F54D36C-0990-8F5D-52B3-03E500199F13}"/>
          </ac:spMkLst>
        </pc:spChg>
        <pc:spChg chg="del mod topLvl">
          <ac:chgData name="Aleksejs Udalcovs" userId="63f92163-0854-4e86-bb92-2da40a6659c0" providerId="ADAL" clId="{5924C7A7-2495-364E-916D-30BCBD592847}" dt="2023-07-26T15:08:25.033" v="5800" actId="478"/>
          <ac:spMkLst>
            <pc:docMk/>
            <pc:sldMk cId="2369105712" sldId="367"/>
            <ac:spMk id="19" creationId="{65AA2F50-A8FE-3EAF-4506-EDEC982D96C0}"/>
          </ac:spMkLst>
        </pc:spChg>
        <pc:spChg chg="mod topLvl">
          <ac:chgData name="Aleksejs Udalcovs" userId="63f92163-0854-4e86-bb92-2da40a6659c0" providerId="ADAL" clId="{5924C7A7-2495-364E-916D-30BCBD592847}" dt="2023-07-27T08:23:04.915" v="7166" actId="1076"/>
          <ac:spMkLst>
            <pc:docMk/>
            <pc:sldMk cId="2369105712" sldId="367"/>
            <ac:spMk id="21" creationId="{C9F1B203-3864-4081-E37F-84C6D4ACC3BE}"/>
          </ac:spMkLst>
        </pc:spChg>
        <pc:spChg chg="mod topLvl">
          <ac:chgData name="Aleksejs Udalcovs" userId="63f92163-0854-4e86-bb92-2da40a6659c0" providerId="ADAL" clId="{5924C7A7-2495-364E-916D-30BCBD592847}" dt="2023-07-27T08:21:14.856" v="7060" actId="165"/>
          <ac:spMkLst>
            <pc:docMk/>
            <pc:sldMk cId="2369105712" sldId="367"/>
            <ac:spMk id="22" creationId="{E0DF5D72-594F-2698-98B1-9B2C6E68359C}"/>
          </ac:spMkLst>
        </pc:spChg>
        <pc:spChg chg="mod topLvl">
          <ac:chgData name="Aleksejs Udalcovs" userId="63f92163-0854-4e86-bb92-2da40a6659c0" providerId="ADAL" clId="{5924C7A7-2495-364E-916D-30BCBD592847}" dt="2023-07-27T08:21:14.856" v="7060" actId="165"/>
          <ac:spMkLst>
            <pc:docMk/>
            <pc:sldMk cId="2369105712" sldId="367"/>
            <ac:spMk id="25" creationId="{3D92AC5B-EBC2-EC2F-6FE5-55F2CE505535}"/>
          </ac:spMkLst>
        </pc:spChg>
        <pc:spChg chg="del mod topLvl">
          <ac:chgData name="Aleksejs Udalcovs" userId="63f92163-0854-4e86-bb92-2da40a6659c0" providerId="ADAL" clId="{5924C7A7-2495-364E-916D-30BCBD592847}" dt="2023-07-26T15:08:22.543" v="5798" actId="478"/>
          <ac:spMkLst>
            <pc:docMk/>
            <pc:sldMk cId="2369105712" sldId="367"/>
            <ac:spMk id="26" creationId="{07EFFEF4-8FCC-70AF-95DB-1894989CE215}"/>
          </ac:spMkLst>
        </pc:spChg>
        <pc:spChg chg="mod topLvl">
          <ac:chgData name="Aleksejs Udalcovs" userId="63f92163-0854-4e86-bb92-2da40a6659c0" providerId="ADAL" clId="{5924C7A7-2495-364E-916D-30BCBD592847}" dt="2023-07-27T08:21:14.856" v="7060" actId="165"/>
          <ac:spMkLst>
            <pc:docMk/>
            <pc:sldMk cId="2369105712" sldId="367"/>
            <ac:spMk id="28" creationId="{2B332A3F-23A1-E292-1921-2AFBCDD5D886}"/>
          </ac:spMkLst>
        </pc:spChg>
        <pc:spChg chg="mod topLvl">
          <ac:chgData name="Aleksejs Udalcovs" userId="63f92163-0854-4e86-bb92-2da40a6659c0" providerId="ADAL" clId="{5924C7A7-2495-364E-916D-30BCBD592847}" dt="2023-07-27T08:23:27.576" v="7180" actId="20577"/>
          <ac:spMkLst>
            <pc:docMk/>
            <pc:sldMk cId="2369105712" sldId="367"/>
            <ac:spMk id="31" creationId="{4821BBCB-37A1-5485-7E22-0DB0F68A0F2C}"/>
          </ac:spMkLst>
        </pc:spChg>
        <pc:spChg chg="mod topLvl">
          <ac:chgData name="Aleksejs Udalcovs" userId="63f92163-0854-4e86-bb92-2da40a6659c0" providerId="ADAL" clId="{5924C7A7-2495-364E-916D-30BCBD592847}" dt="2023-07-27T08:21:14.856" v="7060" actId="165"/>
          <ac:spMkLst>
            <pc:docMk/>
            <pc:sldMk cId="2369105712" sldId="367"/>
            <ac:spMk id="32" creationId="{D41A65FF-E8F4-FE12-28A3-F8CD0CEFB5AC}"/>
          </ac:spMkLst>
        </pc:spChg>
        <pc:spChg chg="mod topLvl">
          <ac:chgData name="Aleksejs Udalcovs" userId="63f92163-0854-4e86-bb92-2da40a6659c0" providerId="ADAL" clId="{5924C7A7-2495-364E-916D-30BCBD592847}" dt="2023-07-27T08:22:53.725" v="7164" actId="1036"/>
          <ac:spMkLst>
            <pc:docMk/>
            <pc:sldMk cId="2369105712" sldId="367"/>
            <ac:spMk id="33" creationId="{CAE69089-A9BF-7635-3D15-6F60C8567F9F}"/>
          </ac:spMkLst>
        </pc:spChg>
        <pc:spChg chg="mod topLvl">
          <ac:chgData name="Aleksejs Udalcovs" userId="63f92163-0854-4e86-bb92-2da40a6659c0" providerId="ADAL" clId="{5924C7A7-2495-364E-916D-30BCBD592847}" dt="2023-07-27T08:23:30.256" v="7182" actId="20577"/>
          <ac:spMkLst>
            <pc:docMk/>
            <pc:sldMk cId="2369105712" sldId="367"/>
            <ac:spMk id="34" creationId="{49D476BF-8DEF-2A67-E58D-6EAC7E192414}"/>
          </ac:spMkLst>
        </pc:spChg>
        <pc:spChg chg="del mod topLvl">
          <ac:chgData name="Aleksejs Udalcovs" userId="63f92163-0854-4e86-bb92-2da40a6659c0" providerId="ADAL" clId="{5924C7A7-2495-364E-916D-30BCBD592847}" dt="2023-07-26T15:07:12.653" v="5698" actId="478"/>
          <ac:spMkLst>
            <pc:docMk/>
            <pc:sldMk cId="2369105712" sldId="367"/>
            <ac:spMk id="39" creationId="{855DC760-7E3A-E9A9-66C3-085562ED66CF}"/>
          </ac:spMkLst>
        </pc:spChg>
        <pc:spChg chg="mod topLvl">
          <ac:chgData name="Aleksejs Udalcovs" userId="63f92163-0854-4e86-bb92-2da40a6659c0" providerId="ADAL" clId="{5924C7A7-2495-364E-916D-30BCBD592847}" dt="2023-07-27T08:23:32.439" v="7184" actId="20577"/>
          <ac:spMkLst>
            <pc:docMk/>
            <pc:sldMk cId="2369105712" sldId="367"/>
            <ac:spMk id="40" creationId="{39DFE6CD-B5EF-C9DB-1D0B-76517E7EE9CC}"/>
          </ac:spMkLst>
        </pc:spChg>
        <pc:spChg chg="add mod topLvl">
          <ac:chgData name="Aleksejs Udalcovs" userId="63f92163-0854-4e86-bb92-2da40a6659c0" providerId="ADAL" clId="{5924C7A7-2495-364E-916D-30BCBD592847}" dt="2023-07-27T08:21:14.856" v="7060" actId="165"/>
          <ac:spMkLst>
            <pc:docMk/>
            <pc:sldMk cId="2369105712" sldId="367"/>
            <ac:spMk id="41" creationId="{8AFFACF3-2571-031E-782A-46017B7EDF57}"/>
          </ac:spMkLst>
        </pc:spChg>
        <pc:spChg chg="add mod topLvl">
          <ac:chgData name="Aleksejs Udalcovs" userId="63f92163-0854-4e86-bb92-2da40a6659c0" providerId="ADAL" clId="{5924C7A7-2495-364E-916D-30BCBD592847}" dt="2023-07-27T08:21:14.856" v="7060" actId="165"/>
          <ac:spMkLst>
            <pc:docMk/>
            <pc:sldMk cId="2369105712" sldId="367"/>
            <ac:spMk id="44" creationId="{6D3907D2-8B21-86CD-9BF4-567AFAFFDBD8}"/>
          </ac:spMkLst>
        </pc:spChg>
        <pc:spChg chg="add mod topLvl">
          <ac:chgData name="Aleksejs Udalcovs" userId="63f92163-0854-4e86-bb92-2da40a6659c0" providerId="ADAL" clId="{5924C7A7-2495-364E-916D-30BCBD592847}" dt="2023-07-27T08:21:14.856" v="7060" actId="165"/>
          <ac:spMkLst>
            <pc:docMk/>
            <pc:sldMk cId="2369105712" sldId="367"/>
            <ac:spMk id="46" creationId="{15471220-B93B-DBFD-4F8F-8441F49E7FEC}"/>
          </ac:spMkLst>
        </pc:spChg>
        <pc:spChg chg="add mod topLvl">
          <ac:chgData name="Aleksejs Udalcovs" userId="63f92163-0854-4e86-bb92-2da40a6659c0" providerId="ADAL" clId="{5924C7A7-2495-364E-916D-30BCBD592847}" dt="2023-07-27T08:21:14.856" v="7060" actId="165"/>
          <ac:spMkLst>
            <pc:docMk/>
            <pc:sldMk cId="2369105712" sldId="367"/>
            <ac:spMk id="47" creationId="{9E698A85-BC2C-6E6D-5B8C-ABCF0CB74E5C}"/>
          </ac:spMkLst>
        </pc:spChg>
        <pc:spChg chg="add del mod">
          <ac:chgData name="Aleksejs Udalcovs" userId="63f92163-0854-4e86-bb92-2da40a6659c0" providerId="ADAL" clId="{5924C7A7-2495-364E-916D-30BCBD592847}" dt="2023-07-26T15:08:23.412" v="5799" actId="478"/>
          <ac:spMkLst>
            <pc:docMk/>
            <pc:sldMk cId="2369105712" sldId="367"/>
            <ac:spMk id="54" creationId="{3AC975E4-CD10-B088-6F99-1582DB857E3C}"/>
          </ac:spMkLst>
        </pc:spChg>
        <pc:spChg chg="add mod topLvl">
          <ac:chgData name="Aleksejs Udalcovs" userId="63f92163-0854-4e86-bb92-2da40a6659c0" providerId="ADAL" clId="{5924C7A7-2495-364E-916D-30BCBD592847}" dt="2023-07-27T08:23:35.647" v="7186" actId="20577"/>
          <ac:spMkLst>
            <pc:docMk/>
            <pc:sldMk cId="2369105712" sldId="367"/>
            <ac:spMk id="61" creationId="{63BC9C64-261F-5862-46DD-6671839D4A29}"/>
          </ac:spMkLst>
        </pc:spChg>
        <pc:spChg chg="add mod topLvl">
          <ac:chgData name="Aleksejs Udalcovs" userId="63f92163-0854-4e86-bb92-2da40a6659c0" providerId="ADAL" clId="{5924C7A7-2495-364E-916D-30BCBD592847}" dt="2023-07-27T08:22:53.725" v="7164" actId="1036"/>
          <ac:spMkLst>
            <pc:docMk/>
            <pc:sldMk cId="2369105712" sldId="367"/>
            <ac:spMk id="62" creationId="{81D53CCF-0040-0B1D-D78A-8E9C73CF6A61}"/>
          </ac:spMkLst>
        </pc:spChg>
        <pc:spChg chg="add mod">
          <ac:chgData name="Aleksejs Udalcovs" userId="63f92163-0854-4e86-bb92-2da40a6659c0" providerId="ADAL" clId="{5924C7A7-2495-364E-916D-30BCBD592847}" dt="2023-07-27T09:06:16.117" v="8581" actId="1076"/>
          <ac:spMkLst>
            <pc:docMk/>
            <pc:sldMk cId="2369105712" sldId="367"/>
            <ac:spMk id="63" creationId="{9402D75B-468B-C8AE-3FF2-BC07EC6963BF}"/>
          </ac:spMkLst>
        </pc:spChg>
        <pc:spChg chg="add mod">
          <ac:chgData name="Aleksejs Udalcovs" userId="63f92163-0854-4e86-bb92-2da40a6659c0" providerId="ADAL" clId="{5924C7A7-2495-364E-916D-30BCBD592847}" dt="2023-07-27T09:02:31.177" v="8434" actId="14100"/>
          <ac:spMkLst>
            <pc:docMk/>
            <pc:sldMk cId="2369105712" sldId="367"/>
            <ac:spMk id="7168" creationId="{3F2DB631-6121-9FDD-B893-9CB536F004B3}"/>
          </ac:spMkLst>
        </pc:spChg>
        <pc:spChg chg="mod">
          <ac:chgData name="Aleksejs Udalcovs" userId="63f92163-0854-4e86-bb92-2da40a6659c0" providerId="ADAL" clId="{5924C7A7-2495-364E-916D-30BCBD592847}" dt="2023-07-26T14:46:31.719" v="5214" actId="255"/>
          <ac:spMkLst>
            <pc:docMk/>
            <pc:sldMk cId="2369105712" sldId="367"/>
            <ac:spMk id="7170" creationId="{3794A7AC-F975-4B82-9FCA-9C67ECE03726}"/>
          </ac:spMkLst>
        </pc:spChg>
        <pc:spChg chg="del">
          <ac:chgData name="Aleksejs Udalcovs" userId="63f92163-0854-4e86-bb92-2da40a6659c0" providerId="ADAL" clId="{5924C7A7-2495-364E-916D-30BCBD592847}" dt="2023-07-26T14:46:53.009" v="5215" actId="478"/>
          <ac:spMkLst>
            <pc:docMk/>
            <pc:sldMk cId="2369105712" sldId="367"/>
            <ac:spMk id="7171" creationId="{8B215120-9330-4C24-86C0-93DB3C460B0D}"/>
          </ac:spMkLst>
        </pc:spChg>
        <pc:spChg chg="add mod">
          <ac:chgData name="Aleksejs Udalcovs" userId="63f92163-0854-4e86-bb92-2da40a6659c0" providerId="ADAL" clId="{5924C7A7-2495-364E-916D-30BCBD592847}" dt="2023-07-27T08:38:34.752" v="7632" actId="1076"/>
          <ac:spMkLst>
            <pc:docMk/>
            <pc:sldMk cId="2369105712" sldId="367"/>
            <ac:spMk id="7175" creationId="{3597AB98-7EE7-C685-A782-374D86B73185}"/>
          </ac:spMkLst>
        </pc:spChg>
        <pc:grpChg chg="add del mod">
          <ac:chgData name="Aleksejs Udalcovs" userId="63f92163-0854-4e86-bb92-2da40a6659c0" providerId="ADAL" clId="{5924C7A7-2495-364E-916D-30BCBD592847}" dt="2023-07-26T14:47:26.772" v="5218" actId="165"/>
          <ac:grpSpMkLst>
            <pc:docMk/>
            <pc:sldMk cId="2369105712" sldId="367"/>
            <ac:grpSpMk id="4" creationId="{DD2B56FA-71F6-6506-C1F4-F42548CED27B}"/>
          </ac:grpSpMkLst>
        </pc:grpChg>
        <pc:grpChg chg="add del mod">
          <ac:chgData name="Aleksejs Udalcovs" userId="63f92163-0854-4e86-bb92-2da40a6659c0" providerId="ADAL" clId="{5924C7A7-2495-364E-916D-30BCBD592847}" dt="2023-07-27T08:21:14.856" v="7060" actId="165"/>
          <ac:grpSpMkLst>
            <pc:docMk/>
            <pc:sldMk cId="2369105712" sldId="367"/>
            <ac:grpSpMk id="7169" creationId="{191E4833-4096-EE80-9750-B1F0C0E1D629}"/>
          </ac:grpSpMkLst>
        </pc:grpChg>
        <pc:grpChg chg="add mod">
          <ac:chgData name="Aleksejs Udalcovs" userId="63f92163-0854-4e86-bb92-2da40a6659c0" providerId="ADAL" clId="{5924C7A7-2495-364E-916D-30BCBD592847}" dt="2023-07-27T09:06:05.305" v="8577" actId="1076"/>
          <ac:grpSpMkLst>
            <pc:docMk/>
            <pc:sldMk cId="2369105712" sldId="367"/>
            <ac:grpSpMk id="7176" creationId="{F04F2154-BB09-FACB-6005-2ED7FD632CA4}"/>
          </ac:grpSpMkLst>
        </pc:grpChg>
        <pc:cxnChg chg="mod topLvl">
          <ac:chgData name="Aleksejs Udalcovs" userId="63f92163-0854-4e86-bb92-2da40a6659c0" providerId="ADAL" clId="{5924C7A7-2495-364E-916D-30BCBD592847}" dt="2023-07-27T08:22:10.956" v="7110" actId="14100"/>
          <ac:cxnSpMkLst>
            <pc:docMk/>
            <pc:sldMk cId="2369105712" sldId="367"/>
            <ac:cxnSpMk id="9" creationId="{08A242E1-513D-9B4B-25F4-E6DD7A0DB2F6}"/>
          </ac:cxnSpMkLst>
        </pc:cxnChg>
        <pc:cxnChg chg="mod topLvl">
          <ac:chgData name="Aleksejs Udalcovs" userId="63f92163-0854-4e86-bb92-2da40a6659c0" providerId="ADAL" clId="{5924C7A7-2495-364E-916D-30BCBD592847}" dt="2023-07-27T08:22:20.872" v="7112" actId="14100"/>
          <ac:cxnSpMkLst>
            <pc:docMk/>
            <pc:sldMk cId="2369105712" sldId="367"/>
            <ac:cxnSpMk id="10" creationId="{89F232E2-0594-2146-7071-0D14F6673846}"/>
          </ac:cxnSpMkLst>
        </pc:cxnChg>
        <pc:cxnChg chg="mod topLvl">
          <ac:chgData name="Aleksejs Udalcovs" userId="63f92163-0854-4e86-bb92-2da40a6659c0" providerId="ADAL" clId="{5924C7A7-2495-364E-916D-30BCBD592847}" dt="2023-07-27T08:22:26.135" v="7113" actId="14100"/>
          <ac:cxnSpMkLst>
            <pc:docMk/>
            <pc:sldMk cId="2369105712" sldId="367"/>
            <ac:cxnSpMk id="11" creationId="{A60E4FA4-6498-5076-DE00-7A3CBEC556DE}"/>
          </ac:cxnSpMkLst>
        </pc:cxnChg>
        <pc:cxnChg chg="mod topLvl">
          <ac:chgData name="Aleksejs Udalcovs" userId="63f92163-0854-4e86-bb92-2da40a6659c0" providerId="ADAL" clId="{5924C7A7-2495-364E-916D-30BCBD592847}" dt="2023-07-27T08:22:32.244" v="7114" actId="14100"/>
          <ac:cxnSpMkLst>
            <pc:docMk/>
            <pc:sldMk cId="2369105712" sldId="367"/>
            <ac:cxnSpMk id="12" creationId="{272E7BAA-8B48-860D-A9F0-8B1BE27FEA12}"/>
          </ac:cxnSpMkLst>
        </pc:cxnChg>
        <pc:cxnChg chg="mod topLvl">
          <ac:chgData name="Aleksejs Udalcovs" userId="63f92163-0854-4e86-bb92-2da40a6659c0" providerId="ADAL" clId="{5924C7A7-2495-364E-916D-30BCBD592847}" dt="2023-07-27T08:22:36.685" v="7115" actId="14100"/>
          <ac:cxnSpMkLst>
            <pc:docMk/>
            <pc:sldMk cId="2369105712" sldId="367"/>
            <ac:cxnSpMk id="13" creationId="{9B911E37-E69F-A88C-A48C-B48EB115C85F}"/>
          </ac:cxnSpMkLst>
        </pc:cxnChg>
        <pc:cxnChg chg="mod topLvl">
          <ac:chgData name="Aleksejs Udalcovs" userId="63f92163-0854-4e86-bb92-2da40a6659c0" providerId="ADAL" clId="{5924C7A7-2495-364E-916D-30BCBD592847}" dt="2023-07-27T08:22:40.299" v="7116" actId="14100"/>
          <ac:cxnSpMkLst>
            <pc:docMk/>
            <pc:sldMk cId="2369105712" sldId="367"/>
            <ac:cxnSpMk id="14" creationId="{78AE4AA0-20D3-41E9-F1BE-AA8742D5CF2B}"/>
          </ac:cxnSpMkLst>
        </pc:cxnChg>
        <pc:cxnChg chg="mod topLvl">
          <ac:chgData name="Aleksejs Udalcovs" userId="63f92163-0854-4e86-bb92-2da40a6659c0" providerId="ADAL" clId="{5924C7A7-2495-364E-916D-30BCBD592847}" dt="2023-07-27T08:21:14.856" v="7060" actId="165"/>
          <ac:cxnSpMkLst>
            <pc:docMk/>
            <pc:sldMk cId="2369105712" sldId="367"/>
            <ac:cxnSpMk id="16" creationId="{52146F78-1D79-4A8A-4330-1E3292F57A21}"/>
          </ac:cxnSpMkLst>
        </pc:cxnChg>
        <pc:cxnChg chg="mod topLvl">
          <ac:chgData name="Aleksejs Udalcovs" userId="63f92163-0854-4e86-bb92-2da40a6659c0" providerId="ADAL" clId="{5924C7A7-2495-364E-916D-30BCBD592847}" dt="2023-07-27T08:21:14.856" v="7060" actId="165"/>
          <ac:cxnSpMkLst>
            <pc:docMk/>
            <pc:sldMk cId="2369105712" sldId="367"/>
            <ac:cxnSpMk id="18" creationId="{58D615DE-D6BD-F297-F78C-82DC10B64023}"/>
          </ac:cxnSpMkLst>
        </pc:cxnChg>
        <pc:cxnChg chg="mod topLvl">
          <ac:chgData name="Aleksejs Udalcovs" userId="63f92163-0854-4e86-bb92-2da40a6659c0" providerId="ADAL" clId="{5924C7A7-2495-364E-916D-30BCBD592847}" dt="2023-07-27T08:22:53.725" v="7164" actId="1036"/>
          <ac:cxnSpMkLst>
            <pc:docMk/>
            <pc:sldMk cId="2369105712" sldId="367"/>
            <ac:cxnSpMk id="20" creationId="{66793EFD-E35D-BAB1-871C-237E5FF8C773}"/>
          </ac:cxnSpMkLst>
        </pc:cxnChg>
        <pc:cxnChg chg="mod topLvl">
          <ac:chgData name="Aleksejs Udalcovs" userId="63f92163-0854-4e86-bb92-2da40a6659c0" providerId="ADAL" clId="{5924C7A7-2495-364E-916D-30BCBD592847}" dt="2023-07-27T08:22:04.948" v="7109" actId="14100"/>
          <ac:cxnSpMkLst>
            <pc:docMk/>
            <pc:sldMk cId="2369105712" sldId="367"/>
            <ac:cxnSpMk id="23" creationId="{02C994F2-1253-5B82-B7A2-507E9A832020}"/>
          </ac:cxnSpMkLst>
        </pc:cxnChg>
        <pc:cxnChg chg="mod topLvl">
          <ac:chgData name="Aleksejs Udalcovs" userId="63f92163-0854-4e86-bb92-2da40a6659c0" providerId="ADAL" clId="{5924C7A7-2495-364E-916D-30BCBD592847}" dt="2023-07-27T08:21:14.856" v="7060" actId="165"/>
          <ac:cxnSpMkLst>
            <pc:docMk/>
            <pc:sldMk cId="2369105712" sldId="367"/>
            <ac:cxnSpMk id="24" creationId="{725DE4DC-8FAB-DCDB-2E8A-59050C50216A}"/>
          </ac:cxnSpMkLst>
        </pc:cxnChg>
        <pc:cxnChg chg="mod topLvl">
          <ac:chgData name="Aleksejs Udalcovs" userId="63f92163-0854-4e86-bb92-2da40a6659c0" providerId="ADAL" clId="{5924C7A7-2495-364E-916D-30BCBD592847}" dt="2023-07-27T08:22:53.725" v="7164" actId="1036"/>
          <ac:cxnSpMkLst>
            <pc:docMk/>
            <pc:sldMk cId="2369105712" sldId="367"/>
            <ac:cxnSpMk id="27" creationId="{C3182263-7A00-FB7A-2C8E-73F21C128E22}"/>
          </ac:cxnSpMkLst>
        </pc:cxnChg>
        <pc:cxnChg chg="mod topLvl">
          <ac:chgData name="Aleksejs Udalcovs" userId="63f92163-0854-4e86-bb92-2da40a6659c0" providerId="ADAL" clId="{5924C7A7-2495-364E-916D-30BCBD592847}" dt="2023-07-27T08:22:53.725" v="7164" actId="1036"/>
          <ac:cxnSpMkLst>
            <pc:docMk/>
            <pc:sldMk cId="2369105712" sldId="367"/>
            <ac:cxnSpMk id="29" creationId="{6DC205C6-859B-5D9E-1EA4-57802364F269}"/>
          </ac:cxnSpMkLst>
        </pc:cxnChg>
        <pc:cxnChg chg="del mod topLvl">
          <ac:chgData name="Aleksejs Udalcovs" userId="63f92163-0854-4e86-bb92-2da40a6659c0" providerId="ADAL" clId="{5924C7A7-2495-364E-916D-30BCBD592847}" dt="2023-07-26T15:03:43.025" v="5631" actId="478"/>
          <ac:cxnSpMkLst>
            <pc:docMk/>
            <pc:sldMk cId="2369105712" sldId="367"/>
            <ac:cxnSpMk id="30" creationId="{9A738CE0-A4BD-F0B8-6FC4-A3686EA06FD7}"/>
          </ac:cxnSpMkLst>
        </pc:cxnChg>
        <pc:cxnChg chg="mod topLvl">
          <ac:chgData name="Aleksejs Udalcovs" userId="63f92163-0854-4e86-bb92-2da40a6659c0" providerId="ADAL" clId="{5924C7A7-2495-364E-916D-30BCBD592847}" dt="2023-07-27T08:22:53.725" v="7164" actId="1036"/>
          <ac:cxnSpMkLst>
            <pc:docMk/>
            <pc:sldMk cId="2369105712" sldId="367"/>
            <ac:cxnSpMk id="35" creationId="{A8373AB9-25DD-7BA4-40A3-0E5B8BFF4C74}"/>
          </ac:cxnSpMkLst>
        </pc:cxnChg>
        <pc:cxnChg chg="mod topLvl">
          <ac:chgData name="Aleksejs Udalcovs" userId="63f92163-0854-4e86-bb92-2da40a6659c0" providerId="ADAL" clId="{5924C7A7-2495-364E-916D-30BCBD592847}" dt="2023-07-27T08:22:53.725" v="7164" actId="1036"/>
          <ac:cxnSpMkLst>
            <pc:docMk/>
            <pc:sldMk cId="2369105712" sldId="367"/>
            <ac:cxnSpMk id="36" creationId="{8A50763A-96EC-3904-6985-7C616448AAFD}"/>
          </ac:cxnSpMkLst>
        </pc:cxnChg>
        <pc:cxnChg chg="mod topLvl">
          <ac:chgData name="Aleksejs Udalcovs" userId="63f92163-0854-4e86-bb92-2da40a6659c0" providerId="ADAL" clId="{5924C7A7-2495-364E-916D-30BCBD592847}" dt="2023-07-27T08:22:53.725" v="7164" actId="1036"/>
          <ac:cxnSpMkLst>
            <pc:docMk/>
            <pc:sldMk cId="2369105712" sldId="367"/>
            <ac:cxnSpMk id="37" creationId="{2D0CF3AA-6A0C-D22C-0718-831BECDFFE47}"/>
          </ac:cxnSpMkLst>
        </pc:cxnChg>
        <pc:cxnChg chg="mod topLvl">
          <ac:chgData name="Aleksejs Udalcovs" userId="63f92163-0854-4e86-bb92-2da40a6659c0" providerId="ADAL" clId="{5924C7A7-2495-364E-916D-30BCBD592847}" dt="2023-07-27T08:22:53.725" v="7164" actId="1036"/>
          <ac:cxnSpMkLst>
            <pc:docMk/>
            <pc:sldMk cId="2369105712" sldId="367"/>
            <ac:cxnSpMk id="38" creationId="{54311F71-FECF-8703-A2B5-23CFFC946087}"/>
          </ac:cxnSpMkLst>
        </pc:cxnChg>
        <pc:cxnChg chg="add mod topLvl">
          <ac:chgData name="Aleksejs Udalcovs" userId="63f92163-0854-4e86-bb92-2da40a6659c0" providerId="ADAL" clId="{5924C7A7-2495-364E-916D-30BCBD592847}" dt="2023-07-27T08:22:15.872" v="7111" actId="14100"/>
          <ac:cxnSpMkLst>
            <pc:docMk/>
            <pc:sldMk cId="2369105712" sldId="367"/>
            <ac:cxnSpMk id="42" creationId="{58CD9898-7B11-2E41-EE39-CA30F84C7D9A}"/>
          </ac:cxnSpMkLst>
        </pc:cxnChg>
        <pc:cxnChg chg="add del mod">
          <ac:chgData name="Aleksejs Udalcovs" userId="63f92163-0854-4e86-bb92-2da40a6659c0" providerId="ADAL" clId="{5924C7A7-2495-364E-916D-30BCBD592847}" dt="2023-07-26T14:49:26.133" v="5297" actId="478"/>
          <ac:cxnSpMkLst>
            <pc:docMk/>
            <pc:sldMk cId="2369105712" sldId="367"/>
            <ac:cxnSpMk id="43" creationId="{7140D1C4-1B5D-E6DE-F665-9BEB9FC9054A}"/>
          </ac:cxnSpMkLst>
        </pc:cxnChg>
        <pc:cxnChg chg="add mod topLvl">
          <ac:chgData name="Aleksejs Udalcovs" userId="63f92163-0854-4e86-bb92-2da40a6659c0" providerId="ADAL" clId="{5924C7A7-2495-364E-916D-30BCBD592847}" dt="2023-07-27T08:21:14.856" v="7060" actId="165"/>
          <ac:cxnSpMkLst>
            <pc:docMk/>
            <pc:sldMk cId="2369105712" sldId="367"/>
            <ac:cxnSpMk id="45" creationId="{12C87557-3C37-9861-875C-9E195834FA21}"/>
          </ac:cxnSpMkLst>
        </pc:cxnChg>
        <pc:cxnChg chg="add mod topLvl">
          <ac:chgData name="Aleksejs Udalcovs" userId="63f92163-0854-4e86-bb92-2da40a6659c0" providerId="ADAL" clId="{5924C7A7-2495-364E-916D-30BCBD592847}" dt="2023-07-27T08:22:53.725" v="7164" actId="1036"/>
          <ac:cxnSpMkLst>
            <pc:docMk/>
            <pc:sldMk cId="2369105712" sldId="367"/>
            <ac:cxnSpMk id="59" creationId="{60D63312-D9BB-BE3A-037B-89E0005124C2}"/>
          </ac:cxnSpMkLst>
        </pc:cxnChg>
        <pc:cxnChg chg="add mod topLvl">
          <ac:chgData name="Aleksejs Udalcovs" userId="63f92163-0854-4e86-bb92-2da40a6659c0" providerId="ADAL" clId="{5924C7A7-2495-364E-916D-30BCBD592847}" dt="2023-07-27T08:22:53.725" v="7164" actId="1036"/>
          <ac:cxnSpMkLst>
            <pc:docMk/>
            <pc:sldMk cId="2369105712" sldId="367"/>
            <ac:cxnSpMk id="60" creationId="{3242FCCB-A1AB-346D-23C3-E0476601B675}"/>
          </ac:cxnSpMkLst>
        </pc:cxnChg>
      </pc:sldChg>
      <pc:sldChg chg="modSp mod">
        <pc:chgData name="Aleksejs Udalcovs" userId="63f92163-0854-4e86-bb92-2da40a6659c0" providerId="ADAL" clId="{5924C7A7-2495-364E-916D-30BCBD592847}" dt="2023-07-27T11:35:10.540" v="9894" actId="13926"/>
        <pc:sldMkLst>
          <pc:docMk/>
          <pc:sldMk cId="4091799535" sldId="368"/>
        </pc:sldMkLst>
        <pc:spChg chg="mod">
          <ac:chgData name="Aleksejs Udalcovs" userId="63f92163-0854-4e86-bb92-2da40a6659c0" providerId="ADAL" clId="{5924C7A7-2495-364E-916D-30BCBD592847}" dt="2023-07-26T09:53:47.320" v="2159" actId="14100"/>
          <ac:spMkLst>
            <pc:docMk/>
            <pc:sldMk cId="4091799535" sldId="368"/>
            <ac:spMk id="7180" creationId="{D4E933C3-6E27-3533-1156-7BD626D81004}"/>
          </ac:spMkLst>
        </pc:spChg>
        <pc:spChg chg="mod">
          <ac:chgData name="Aleksejs Udalcovs" userId="63f92163-0854-4e86-bb92-2da40a6659c0" providerId="ADAL" clId="{5924C7A7-2495-364E-916D-30BCBD592847}" dt="2023-07-27T11:35:10.540" v="9894" actId="13926"/>
          <ac:spMkLst>
            <pc:docMk/>
            <pc:sldMk cId="4091799535" sldId="368"/>
            <ac:spMk id="7185" creationId="{9566B70B-192B-9BAE-85EA-A6728C91CDD8}"/>
          </ac:spMkLst>
        </pc:spChg>
      </pc:sldChg>
      <pc:sldChg chg="modSp mod">
        <pc:chgData name="Aleksejs Udalcovs" userId="63f92163-0854-4e86-bb92-2da40a6659c0" providerId="ADAL" clId="{5924C7A7-2495-364E-916D-30BCBD592847}" dt="2023-07-24T13:08:05.921" v="686" actId="20577"/>
        <pc:sldMkLst>
          <pc:docMk/>
          <pc:sldMk cId="2116919520" sldId="369"/>
        </pc:sldMkLst>
        <pc:spChg chg="mod">
          <ac:chgData name="Aleksejs Udalcovs" userId="63f92163-0854-4e86-bb92-2da40a6659c0" providerId="ADAL" clId="{5924C7A7-2495-364E-916D-30BCBD592847}" dt="2023-07-24T13:08:05.921" v="686" actId="20577"/>
          <ac:spMkLst>
            <pc:docMk/>
            <pc:sldMk cId="2116919520" sldId="369"/>
            <ac:spMk id="7175" creationId="{5C1FD18F-260A-E9B3-0733-0A2E603E3E38}"/>
          </ac:spMkLst>
        </pc:spChg>
        <pc:spChg chg="mod">
          <ac:chgData name="Aleksejs Udalcovs" userId="63f92163-0854-4e86-bb92-2da40a6659c0" providerId="ADAL" clId="{5924C7A7-2495-364E-916D-30BCBD592847}" dt="2023-07-24T12:53:03.477" v="1" actId="20577"/>
          <ac:spMkLst>
            <pc:docMk/>
            <pc:sldMk cId="2116919520" sldId="369"/>
            <ac:spMk id="7185" creationId="{9566B70B-192B-9BAE-85EA-A6728C91CDD8}"/>
          </ac:spMkLst>
        </pc:spChg>
      </pc:sldChg>
      <pc:sldChg chg="addSp delSp modSp add mod">
        <pc:chgData name="Aleksejs Udalcovs" userId="63f92163-0854-4e86-bb92-2da40a6659c0" providerId="ADAL" clId="{5924C7A7-2495-364E-916D-30BCBD592847}" dt="2023-07-26T14:19:40.828" v="5170" actId="20577"/>
        <pc:sldMkLst>
          <pc:docMk/>
          <pc:sldMk cId="2215223414" sldId="370"/>
        </pc:sldMkLst>
        <pc:spChg chg="del">
          <ac:chgData name="Aleksejs Udalcovs" userId="63f92163-0854-4e86-bb92-2da40a6659c0" providerId="ADAL" clId="{5924C7A7-2495-364E-916D-30BCBD592847}" dt="2023-07-24T13:19:37.308" v="776" actId="478"/>
          <ac:spMkLst>
            <pc:docMk/>
            <pc:sldMk cId="2215223414" sldId="370"/>
            <ac:spMk id="2" creationId="{DAF4CF5E-147B-D801-0816-3A93F6A832FF}"/>
          </ac:spMkLst>
        </pc:spChg>
        <pc:spChg chg="add del mod">
          <ac:chgData name="Aleksejs Udalcovs" userId="63f92163-0854-4e86-bb92-2da40a6659c0" providerId="ADAL" clId="{5924C7A7-2495-364E-916D-30BCBD592847}" dt="2023-07-24T13:31:17.922" v="781" actId="478"/>
          <ac:spMkLst>
            <pc:docMk/>
            <pc:sldMk cId="2215223414" sldId="370"/>
            <ac:spMk id="3" creationId="{B1634515-7D33-050B-2814-BA41DB4D6F16}"/>
          </ac:spMkLst>
        </pc:spChg>
        <pc:spChg chg="add mod">
          <ac:chgData name="Aleksejs Udalcovs" userId="63f92163-0854-4e86-bb92-2da40a6659c0" providerId="ADAL" clId="{5924C7A7-2495-364E-916D-30BCBD592847}" dt="2023-07-26T09:57:15.422" v="2282" actId="1035"/>
          <ac:spMkLst>
            <pc:docMk/>
            <pc:sldMk cId="2215223414" sldId="370"/>
            <ac:spMk id="4" creationId="{63589E0C-9967-7EB8-76D6-BF63EFA6E20E}"/>
          </ac:spMkLst>
        </pc:spChg>
        <pc:spChg chg="add mod">
          <ac:chgData name="Aleksejs Udalcovs" userId="63f92163-0854-4e86-bb92-2da40a6659c0" providerId="ADAL" clId="{5924C7A7-2495-364E-916D-30BCBD592847}" dt="2023-07-26T09:57:15.422" v="2282" actId="1035"/>
          <ac:spMkLst>
            <pc:docMk/>
            <pc:sldMk cId="2215223414" sldId="370"/>
            <ac:spMk id="5" creationId="{C79723DD-D74C-252E-36F8-1A2663ACA4F8}"/>
          </ac:spMkLst>
        </pc:spChg>
        <pc:spChg chg="add mod">
          <ac:chgData name="Aleksejs Udalcovs" userId="63f92163-0854-4e86-bb92-2da40a6659c0" providerId="ADAL" clId="{5924C7A7-2495-364E-916D-30BCBD592847}" dt="2023-07-26T09:57:15.422" v="2282" actId="1035"/>
          <ac:spMkLst>
            <pc:docMk/>
            <pc:sldMk cId="2215223414" sldId="370"/>
            <ac:spMk id="9" creationId="{ED65168E-4D96-4E1D-3CA4-8E25D225C454}"/>
          </ac:spMkLst>
        </pc:spChg>
        <pc:spChg chg="add mod">
          <ac:chgData name="Aleksejs Udalcovs" userId="63f92163-0854-4e86-bb92-2da40a6659c0" providerId="ADAL" clId="{5924C7A7-2495-364E-916D-30BCBD592847}" dt="2023-07-26T09:57:15.422" v="2282" actId="1035"/>
          <ac:spMkLst>
            <pc:docMk/>
            <pc:sldMk cId="2215223414" sldId="370"/>
            <ac:spMk id="12" creationId="{65E7C17A-D00F-795D-EB8C-1C866EE0C311}"/>
          </ac:spMkLst>
        </pc:spChg>
        <pc:spChg chg="add mod">
          <ac:chgData name="Aleksejs Udalcovs" userId="63f92163-0854-4e86-bb92-2da40a6659c0" providerId="ADAL" clId="{5924C7A7-2495-364E-916D-30BCBD592847}" dt="2023-07-26T09:57:15.422" v="2282" actId="1035"/>
          <ac:spMkLst>
            <pc:docMk/>
            <pc:sldMk cId="2215223414" sldId="370"/>
            <ac:spMk id="15" creationId="{F7DB14AF-1CD6-BCF4-6E2A-04F27CFAC6F7}"/>
          </ac:spMkLst>
        </pc:spChg>
        <pc:spChg chg="add mod">
          <ac:chgData name="Aleksejs Udalcovs" userId="63f92163-0854-4e86-bb92-2da40a6659c0" providerId="ADAL" clId="{5924C7A7-2495-364E-916D-30BCBD592847}" dt="2023-07-26T09:57:15.422" v="2282" actId="1035"/>
          <ac:spMkLst>
            <pc:docMk/>
            <pc:sldMk cId="2215223414" sldId="370"/>
            <ac:spMk id="17" creationId="{065A9DCA-2857-9D77-8C0F-EC9CB3356700}"/>
          </ac:spMkLst>
        </pc:spChg>
        <pc:spChg chg="add mod">
          <ac:chgData name="Aleksejs Udalcovs" userId="63f92163-0854-4e86-bb92-2da40a6659c0" providerId="ADAL" clId="{5924C7A7-2495-364E-916D-30BCBD592847}" dt="2023-07-26T10:00:06.495" v="2352" actId="1035"/>
          <ac:spMkLst>
            <pc:docMk/>
            <pc:sldMk cId="2215223414" sldId="370"/>
            <ac:spMk id="18" creationId="{CDBC9D8B-2A12-B4C3-B21F-BA7B6B1A229B}"/>
          </ac:spMkLst>
        </pc:spChg>
        <pc:spChg chg="add mod">
          <ac:chgData name="Aleksejs Udalcovs" userId="63f92163-0854-4e86-bb92-2da40a6659c0" providerId="ADAL" clId="{5924C7A7-2495-364E-916D-30BCBD592847}" dt="2023-07-26T09:57:15.422" v="2282" actId="1035"/>
          <ac:spMkLst>
            <pc:docMk/>
            <pc:sldMk cId="2215223414" sldId="370"/>
            <ac:spMk id="19" creationId="{40808AF8-211E-855E-4836-B275F159505F}"/>
          </ac:spMkLst>
        </pc:spChg>
        <pc:spChg chg="add mod">
          <ac:chgData name="Aleksejs Udalcovs" userId="63f92163-0854-4e86-bb92-2da40a6659c0" providerId="ADAL" clId="{5924C7A7-2495-364E-916D-30BCBD592847}" dt="2023-07-26T09:57:15.422" v="2282" actId="1035"/>
          <ac:spMkLst>
            <pc:docMk/>
            <pc:sldMk cId="2215223414" sldId="370"/>
            <ac:spMk id="24" creationId="{44C60648-169B-C0D7-06BC-170279788F36}"/>
          </ac:spMkLst>
        </pc:spChg>
        <pc:spChg chg="add mod">
          <ac:chgData name="Aleksejs Udalcovs" userId="63f92163-0854-4e86-bb92-2da40a6659c0" providerId="ADAL" clId="{5924C7A7-2495-364E-916D-30BCBD592847}" dt="2023-07-26T09:57:15.422" v="2282" actId="1035"/>
          <ac:spMkLst>
            <pc:docMk/>
            <pc:sldMk cId="2215223414" sldId="370"/>
            <ac:spMk id="25" creationId="{6B1D1217-B07F-F5F0-6198-791B6B87A85F}"/>
          </ac:spMkLst>
        </pc:spChg>
        <pc:spChg chg="add mod">
          <ac:chgData name="Aleksejs Udalcovs" userId="63f92163-0854-4e86-bb92-2da40a6659c0" providerId="ADAL" clId="{5924C7A7-2495-364E-916D-30BCBD592847}" dt="2023-07-26T09:57:15.422" v="2282" actId="1035"/>
          <ac:spMkLst>
            <pc:docMk/>
            <pc:sldMk cId="2215223414" sldId="370"/>
            <ac:spMk id="26" creationId="{C3BCC4EC-4C33-DA04-3417-79595B9F20A3}"/>
          </ac:spMkLst>
        </pc:spChg>
        <pc:spChg chg="add mod">
          <ac:chgData name="Aleksejs Udalcovs" userId="63f92163-0854-4e86-bb92-2da40a6659c0" providerId="ADAL" clId="{5924C7A7-2495-364E-916D-30BCBD592847}" dt="2023-07-26T09:57:15.422" v="2282" actId="1035"/>
          <ac:spMkLst>
            <pc:docMk/>
            <pc:sldMk cId="2215223414" sldId="370"/>
            <ac:spMk id="27" creationId="{7EFCB0A8-B183-E573-1D0F-9C2AEEE66DC1}"/>
          </ac:spMkLst>
        </pc:spChg>
        <pc:spChg chg="add mod">
          <ac:chgData name="Aleksejs Udalcovs" userId="63f92163-0854-4e86-bb92-2da40a6659c0" providerId="ADAL" clId="{5924C7A7-2495-364E-916D-30BCBD592847}" dt="2023-07-26T09:57:15.422" v="2282" actId="1035"/>
          <ac:spMkLst>
            <pc:docMk/>
            <pc:sldMk cId="2215223414" sldId="370"/>
            <ac:spMk id="32" creationId="{B1363A20-7D74-F653-162F-1811B87D9A59}"/>
          </ac:spMkLst>
        </pc:spChg>
        <pc:spChg chg="add mod">
          <ac:chgData name="Aleksejs Udalcovs" userId="63f92163-0854-4e86-bb92-2da40a6659c0" providerId="ADAL" clId="{5924C7A7-2495-364E-916D-30BCBD592847}" dt="2023-07-26T09:57:15.422" v="2282" actId="1035"/>
          <ac:spMkLst>
            <pc:docMk/>
            <pc:sldMk cId="2215223414" sldId="370"/>
            <ac:spMk id="33" creationId="{11FB3C42-CDB5-B307-359B-5C2CF7378D3B}"/>
          </ac:spMkLst>
        </pc:spChg>
        <pc:spChg chg="add mod">
          <ac:chgData name="Aleksejs Udalcovs" userId="63f92163-0854-4e86-bb92-2da40a6659c0" providerId="ADAL" clId="{5924C7A7-2495-364E-916D-30BCBD592847}" dt="2023-07-26T13:01:20.936" v="2995" actId="1036"/>
          <ac:spMkLst>
            <pc:docMk/>
            <pc:sldMk cId="2215223414" sldId="370"/>
            <ac:spMk id="36" creationId="{C325DDB7-59D2-67BB-92C7-A15056EE9C65}"/>
          </ac:spMkLst>
        </pc:spChg>
        <pc:spChg chg="add mod">
          <ac:chgData name="Aleksejs Udalcovs" userId="63f92163-0854-4e86-bb92-2da40a6659c0" providerId="ADAL" clId="{5924C7A7-2495-364E-916D-30BCBD592847}" dt="2023-07-26T09:57:15.422" v="2282" actId="1035"/>
          <ac:spMkLst>
            <pc:docMk/>
            <pc:sldMk cId="2215223414" sldId="370"/>
            <ac:spMk id="37" creationId="{A4BA283C-608F-4A70-EBB2-638C186075ED}"/>
          </ac:spMkLst>
        </pc:spChg>
        <pc:spChg chg="add mod">
          <ac:chgData name="Aleksejs Udalcovs" userId="63f92163-0854-4e86-bb92-2da40a6659c0" providerId="ADAL" clId="{5924C7A7-2495-364E-916D-30BCBD592847}" dt="2023-07-26T13:02:53.361" v="3008" actId="1076"/>
          <ac:spMkLst>
            <pc:docMk/>
            <pc:sldMk cId="2215223414" sldId="370"/>
            <ac:spMk id="40" creationId="{4D7F6DE3-86F8-BE9A-2663-A7EBE28BFA6F}"/>
          </ac:spMkLst>
        </pc:spChg>
        <pc:spChg chg="add mod">
          <ac:chgData name="Aleksejs Udalcovs" userId="63f92163-0854-4e86-bb92-2da40a6659c0" providerId="ADAL" clId="{5924C7A7-2495-364E-916D-30BCBD592847}" dt="2023-07-26T09:57:15.422" v="2282" actId="1035"/>
          <ac:spMkLst>
            <pc:docMk/>
            <pc:sldMk cId="2215223414" sldId="370"/>
            <ac:spMk id="41" creationId="{2C145511-121F-B7CE-47AB-8670EF0139B8}"/>
          </ac:spMkLst>
        </pc:spChg>
        <pc:spChg chg="add mod">
          <ac:chgData name="Aleksejs Udalcovs" userId="63f92163-0854-4e86-bb92-2da40a6659c0" providerId="ADAL" clId="{5924C7A7-2495-364E-916D-30BCBD592847}" dt="2023-07-26T13:49:18.089" v="3966" actId="14100"/>
          <ac:spMkLst>
            <pc:docMk/>
            <pc:sldMk cId="2215223414" sldId="370"/>
            <ac:spMk id="42" creationId="{6D4D7981-6F9A-4307-A997-84B296BDCC75}"/>
          </ac:spMkLst>
        </pc:spChg>
        <pc:spChg chg="add mod">
          <ac:chgData name="Aleksejs Udalcovs" userId="63f92163-0854-4e86-bb92-2da40a6659c0" providerId="ADAL" clId="{5924C7A7-2495-364E-916D-30BCBD592847}" dt="2023-07-26T13:21:07.751" v="3106" actId="20577"/>
          <ac:spMkLst>
            <pc:docMk/>
            <pc:sldMk cId="2215223414" sldId="370"/>
            <ac:spMk id="43" creationId="{1DBA5B93-FE86-D78A-544E-E16BF6940724}"/>
          </ac:spMkLst>
        </pc:spChg>
        <pc:spChg chg="add del mod">
          <ac:chgData name="Aleksejs Udalcovs" userId="63f92163-0854-4e86-bb92-2da40a6659c0" providerId="ADAL" clId="{5924C7A7-2495-364E-916D-30BCBD592847}" dt="2023-07-26T13:02:59.318" v="3009" actId="478"/>
          <ac:spMkLst>
            <pc:docMk/>
            <pc:sldMk cId="2215223414" sldId="370"/>
            <ac:spMk id="44" creationId="{B721F872-F6D6-CE62-F866-29E095001859}"/>
          </ac:spMkLst>
        </pc:spChg>
        <pc:spChg chg="add mod">
          <ac:chgData name="Aleksejs Udalcovs" userId="63f92163-0854-4e86-bb92-2da40a6659c0" providerId="ADAL" clId="{5924C7A7-2495-364E-916D-30BCBD592847}" dt="2023-07-26T13:21:40.936" v="3114" actId="1076"/>
          <ac:spMkLst>
            <pc:docMk/>
            <pc:sldMk cId="2215223414" sldId="370"/>
            <ac:spMk id="45" creationId="{2166765F-F3DA-56FE-31C1-78B28D00A7B0}"/>
          </ac:spMkLst>
        </pc:spChg>
        <pc:spChg chg="add mod">
          <ac:chgData name="Aleksejs Udalcovs" userId="63f92163-0854-4e86-bb92-2da40a6659c0" providerId="ADAL" clId="{5924C7A7-2495-364E-916D-30BCBD592847}" dt="2023-07-26T13:04:24.525" v="3024" actId="14100"/>
          <ac:spMkLst>
            <pc:docMk/>
            <pc:sldMk cId="2215223414" sldId="370"/>
            <ac:spMk id="46" creationId="{A2D09237-22F1-95FF-280A-7C7FE3B1BB3A}"/>
          </ac:spMkLst>
        </pc:spChg>
        <pc:spChg chg="add del mod">
          <ac:chgData name="Aleksejs Udalcovs" userId="63f92163-0854-4e86-bb92-2da40a6659c0" providerId="ADAL" clId="{5924C7A7-2495-364E-916D-30BCBD592847}" dt="2023-07-26T13:31:34.038" v="3115" actId="478"/>
          <ac:spMkLst>
            <pc:docMk/>
            <pc:sldMk cId="2215223414" sldId="370"/>
            <ac:spMk id="47" creationId="{4720AD27-030A-375A-140F-E00F444837DE}"/>
          </ac:spMkLst>
        </pc:spChg>
        <pc:spChg chg="add mod">
          <ac:chgData name="Aleksejs Udalcovs" userId="63f92163-0854-4e86-bb92-2da40a6659c0" providerId="ADAL" clId="{5924C7A7-2495-364E-916D-30BCBD592847}" dt="2023-07-26T13:01:34.842" v="3006" actId="1036"/>
          <ac:spMkLst>
            <pc:docMk/>
            <pc:sldMk cId="2215223414" sldId="370"/>
            <ac:spMk id="49" creationId="{0021A690-5AFE-5759-4F32-A5F76FDADC0A}"/>
          </ac:spMkLst>
        </pc:spChg>
        <pc:spChg chg="add mod">
          <ac:chgData name="Aleksejs Udalcovs" userId="63f92163-0854-4e86-bb92-2da40a6659c0" providerId="ADAL" clId="{5924C7A7-2495-364E-916D-30BCBD592847}" dt="2023-07-26T13:01:34.842" v="3006" actId="1036"/>
          <ac:spMkLst>
            <pc:docMk/>
            <pc:sldMk cId="2215223414" sldId="370"/>
            <ac:spMk id="50" creationId="{9260ECBE-091C-C010-5CD2-5C42F498E32A}"/>
          </ac:spMkLst>
        </pc:spChg>
        <pc:spChg chg="add mod">
          <ac:chgData name="Aleksejs Udalcovs" userId="63f92163-0854-4e86-bb92-2da40a6659c0" providerId="ADAL" clId="{5924C7A7-2495-364E-916D-30BCBD592847}" dt="2023-07-26T09:57:15.422" v="2282" actId="1035"/>
          <ac:spMkLst>
            <pc:docMk/>
            <pc:sldMk cId="2215223414" sldId="370"/>
            <ac:spMk id="52" creationId="{EB5314FF-CE82-19B8-34E5-B6EB3D356428}"/>
          </ac:spMkLst>
        </pc:spChg>
        <pc:spChg chg="add del mod">
          <ac:chgData name="Aleksejs Udalcovs" userId="63f92163-0854-4e86-bb92-2da40a6659c0" providerId="ADAL" clId="{5924C7A7-2495-364E-916D-30BCBD592847}" dt="2023-07-24T13:46:29.243" v="856" actId="478"/>
          <ac:spMkLst>
            <pc:docMk/>
            <pc:sldMk cId="2215223414" sldId="370"/>
            <ac:spMk id="56" creationId="{2875A13B-A476-6FEE-28D8-77CD9D3D227A}"/>
          </ac:spMkLst>
        </pc:spChg>
        <pc:spChg chg="add del mod">
          <ac:chgData name="Aleksejs Udalcovs" userId="63f92163-0854-4e86-bb92-2da40a6659c0" providerId="ADAL" clId="{5924C7A7-2495-364E-916D-30BCBD592847}" dt="2023-07-24T13:47:17.931" v="863" actId="478"/>
          <ac:spMkLst>
            <pc:docMk/>
            <pc:sldMk cId="2215223414" sldId="370"/>
            <ac:spMk id="57" creationId="{72072A8D-D2C3-864C-C96D-8C207280A757}"/>
          </ac:spMkLst>
        </pc:spChg>
        <pc:spChg chg="add mod">
          <ac:chgData name="Aleksejs Udalcovs" userId="63f92163-0854-4e86-bb92-2da40a6659c0" providerId="ADAL" clId="{5924C7A7-2495-364E-916D-30BCBD592847}" dt="2023-07-26T14:16:25.694" v="5131" actId="1076"/>
          <ac:spMkLst>
            <pc:docMk/>
            <pc:sldMk cId="2215223414" sldId="370"/>
            <ac:spMk id="58" creationId="{7E7DE094-A270-ABBA-E6AD-84D3A8AC5E31}"/>
          </ac:spMkLst>
        </pc:spChg>
        <pc:spChg chg="add del mod">
          <ac:chgData name="Aleksejs Udalcovs" userId="63f92163-0854-4e86-bb92-2da40a6659c0" providerId="ADAL" clId="{5924C7A7-2495-364E-916D-30BCBD592847}" dt="2023-07-24T13:47:47.731" v="872" actId="478"/>
          <ac:spMkLst>
            <pc:docMk/>
            <pc:sldMk cId="2215223414" sldId="370"/>
            <ac:spMk id="59" creationId="{77CAA6DC-E00F-6554-80CD-C64A1497ED3F}"/>
          </ac:spMkLst>
        </pc:spChg>
        <pc:spChg chg="mod">
          <ac:chgData name="Aleksejs Udalcovs" userId="63f92163-0854-4e86-bb92-2da40a6659c0" providerId="ADAL" clId="{5924C7A7-2495-364E-916D-30BCBD592847}" dt="2023-07-24T13:43:44.967" v="835" actId="1076"/>
          <ac:spMkLst>
            <pc:docMk/>
            <pc:sldMk cId="2215223414" sldId="370"/>
            <ac:spMk id="7170" creationId="{3794A7AC-F975-4B82-9FCA-9C67ECE03726}"/>
          </ac:spMkLst>
        </pc:spChg>
        <pc:spChg chg="del mod">
          <ac:chgData name="Aleksejs Udalcovs" userId="63f92163-0854-4e86-bb92-2da40a6659c0" providerId="ADAL" clId="{5924C7A7-2495-364E-916D-30BCBD592847}" dt="2023-07-24T13:31:13.668" v="780" actId="478"/>
          <ac:spMkLst>
            <pc:docMk/>
            <pc:sldMk cId="2215223414" sldId="370"/>
            <ac:spMk id="7171" creationId="{8B215120-9330-4C24-86C0-93DB3C460B0D}"/>
          </ac:spMkLst>
        </pc:spChg>
        <pc:spChg chg="add mod">
          <ac:chgData name="Aleksejs Udalcovs" userId="63f92163-0854-4e86-bb92-2da40a6659c0" providerId="ADAL" clId="{5924C7A7-2495-364E-916D-30BCBD592847}" dt="2023-07-26T14:17:22.215" v="5141" actId="14100"/>
          <ac:spMkLst>
            <pc:docMk/>
            <pc:sldMk cId="2215223414" sldId="370"/>
            <ac:spMk id="7175" creationId="{808C14DB-1DAE-D519-1038-1BECA746857E}"/>
          </ac:spMkLst>
        </pc:spChg>
        <pc:spChg chg="add mod">
          <ac:chgData name="Aleksejs Udalcovs" userId="63f92163-0854-4e86-bb92-2da40a6659c0" providerId="ADAL" clId="{5924C7A7-2495-364E-916D-30BCBD592847}" dt="2023-07-26T14:19:40.828" v="5170" actId="20577"/>
          <ac:spMkLst>
            <pc:docMk/>
            <pc:sldMk cId="2215223414" sldId="370"/>
            <ac:spMk id="7188" creationId="{B62027C2-62A1-D792-7049-EE9A3C0CFB30}"/>
          </ac:spMkLst>
        </pc:spChg>
        <pc:spChg chg="add del mod">
          <ac:chgData name="Aleksejs Udalcovs" userId="63f92163-0854-4e86-bb92-2da40a6659c0" providerId="ADAL" clId="{5924C7A7-2495-364E-916D-30BCBD592847}" dt="2023-07-26T13:32:02.651" v="3119" actId="478"/>
          <ac:spMkLst>
            <pc:docMk/>
            <pc:sldMk cId="2215223414" sldId="370"/>
            <ac:spMk id="7201" creationId="{F55B45FF-ED08-8C50-7326-9F321237B870}"/>
          </ac:spMkLst>
        </pc:spChg>
        <pc:cxnChg chg="add mod">
          <ac:chgData name="Aleksejs Udalcovs" userId="63f92163-0854-4e86-bb92-2da40a6659c0" providerId="ADAL" clId="{5924C7A7-2495-364E-916D-30BCBD592847}" dt="2023-07-26T09:57:15.422" v="2282" actId="1035"/>
          <ac:cxnSpMkLst>
            <pc:docMk/>
            <pc:sldMk cId="2215223414" sldId="370"/>
            <ac:cxnSpMk id="6" creationId="{AE9A2ED0-A171-39E0-CC4D-38785B5F42B7}"/>
          </ac:cxnSpMkLst>
        </pc:cxnChg>
        <pc:cxnChg chg="add mod">
          <ac:chgData name="Aleksejs Udalcovs" userId="63f92163-0854-4e86-bb92-2da40a6659c0" providerId="ADAL" clId="{5924C7A7-2495-364E-916D-30BCBD592847}" dt="2023-07-26T09:57:15.422" v="2282" actId="1035"/>
          <ac:cxnSpMkLst>
            <pc:docMk/>
            <pc:sldMk cId="2215223414" sldId="370"/>
            <ac:cxnSpMk id="7" creationId="{B7ED5033-51EA-4F44-E351-E6A3817BDC9F}"/>
          </ac:cxnSpMkLst>
        </pc:cxnChg>
        <pc:cxnChg chg="add mod">
          <ac:chgData name="Aleksejs Udalcovs" userId="63f92163-0854-4e86-bb92-2da40a6659c0" providerId="ADAL" clId="{5924C7A7-2495-364E-916D-30BCBD592847}" dt="2023-07-26T09:57:15.422" v="2282" actId="1035"/>
          <ac:cxnSpMkLst>
            <pc:docMk/>
            <pc:sldMk cId="2215223414" sldId="370"/>
            <ac:cxnSpMk id="8" creationId="{1308DE3A-E49F-7038-532E-F81D19C48C18}"/>
          </ac:cxnSpMkLst>
        </pc:cxnChg>
        <pc:cxnChg chg="add mod">
          <ac:chgData name="Aleksejs Udalcovs" userId="63f92163-0854-4e86-bb92-2da40a6659c0" providerId="ADAL" clId="{5924C7A7-2495-364E-916D-30BCBD592847}" dt="2023-07-26T09:57:15.422" v="2282" actId="1035"/>
          <ac:cxnSpMkLst>
            <pc:docMk/>
            <pc:sldMk cId="2215223414" sldId="370"/>
            <ac:cxnSpMk id="10" creationId="{B097BD0F-1033-7305-1070-21C289B6DC8C}"/>
          </ac:cxnSpMkLst>
        </pc:cxnChg>
        <pc:cxnChg chg="add mod">
          <ac:chgData name="Aleksejs Udalcovs" userId="63f92163-0854-4e86-bb92-2da40a6659c0" providerId="ADAL" clId="{5924C7A7-2495-364E-916D-30BCBD592847}" dt="2023-07-26T13:01:16.155" v="2985" actId="1035"/>
          <ac:cxnSpMkLst>
            <pc:docMk/>
            <pc:sldMk cId="2215223414" sldId="370"/>
            <ac:cxnSpMk id="11" creationId="{C7D6BBC0-BA40-0E51-71B7-6721283E4D59}"/>
          </ac:cxnSpMkLst>
        </pc:cxnChg>
        <pc:cxnChg chg="add mod">
          <ac:chgData name="Aleksejs Udalcovs" userId="63f92163-0854-4e86-bb92-2da40a6659c0" providerId="ADAL" clId="{5924C7A7-2495-364E-916D-30BCBD592847}" dt="2023-07-26T09:57:15.422" v="2282" actId="1035"/>
          <ac:cxnSpMkLst>
            <pc:docMk/>
            <pc:sldMk cId="2215223414" sldId="370"/>
            <ac:cxnSpMk id="13" creationId="{F2D6DAD0-80DB-8337-87A9-73CF650FBC58}"/>
          </ac:cxnSpMkLst>
        </pc:cxnChg>
        <pc:cxnChg chg="add mod">
          <ac:chgData name="Aleksejs Udalcovs" userId="63f92163-0854-4e86-bb92-2da40a6659c0" providerId="ADAL" clId="{5924C7A7-2495-364E-916D-30BCBD592847}" dt="2023-07-26T09:57:15.422" v="2282" actId="1035"/>
          <ac:cxnSpMkLst>
            <pc:docMk/>
            <pc:sldMk cId="2215223414" sldId="370"/>
            <ac:cxnSpMk id="14" creationId="{6492E83C-76BE-B2B4-5E6B-BA952036D39B}"/>
          </ac:cxnSpMkLst>
        </pc:cxnChg>
        <pc:cxnChg chg="add mod">
          <ac:chgData name="Aleksejs Udalcovs" userId="63f92163-0854-4e86-bb92-2da40a6659c0" providerId="ADAL" clId="{5924C7A7-2495-364E-916D-30BCBD592847}" dt="2023-07-26T13:03:05.643" v="3010" actId="1076"/>
          <ac:cxnSpMkLst>
            <pc:docMk/>
            <pc:sldMk cId="2215223414" sldId="370"/>
            <ac:cxnSpMk id="16" creationId="{FBF3382E-C44F-8E4E-2EAF-6B3B7ECC7C97}"/>
          </ac:cxnSpMkLst>
        </pc:cxnChg>
        <pc:cxnChg chg="add mod">
          <ac:chgData name="Aleksejs Udalcovs" userId="63f92163-0854-4e86-bb92-2da40a6659c0" providerId="ADAL" clId="{5924C7A7-2495-364E-916D-30BCBD592847}" dt="2023-07-26T09:57:15.422" v="2282" actId="1035"/>
          <ac:cxnSpMkLst>
            <pc:docMk/>
            <pc:sldMk cId="2215223414" sldId="370"/>
            <ac:cxnSpMk id="20" creationId="{BF8DA4FB-001B-E506-C845-9B46238F9F96}"/>
          </ac:cxnSpMkLst>
        </pc:cxnChg>
        <pc:cxnChg chg="add mod">
          <ac:chgData name="Aleksejs Udalcovs" userId="63f92163-0854-4e86-bb92-2da40a6659c0" providerId="ADAL" clId="{5924C7A7-2495-364E-916D-30BCBD592847}" dt="2023-07-26T09:57:15.422" v="2282" actId="1035"/>
          <ac:cxnSpMkLst>
            <pc:docMk/>
            <pc:sldMk cId="2215223414" sldId="370"/>
            <ac:cxnSpMk id="21" creationId="{3574CDFB-2D61-7335-22DC-BA5054ABD9BA}"/>
          </ac:cxnSpMkLst>
        </pc:cxnChg>
        <pc:cxnChg chg="add mod">
          <ac:chgData name="Aleksejs Udalcovs" userId="63f92163-0854-4e86-bb92-2da40a6659c0" providerId="ADAL" clId="{5924C7A7-2495-364E-916D-30BCBD592847}" dt="2023-07-26T09:57:15.422" v="2282" actId="1035"/>
          <ac:cxnSpMkLst>
            <pc:docMk/>
            <pc:sldMk cId="2215223414" sldId="370"/>
            <ac:cxnSpMk id="22" creationId="{08DC40DA-BD32-9CAD-AF38-77B59081B631}"/>
          </ac:cxnSpMkLst>
        </pc:cxnChg>
        <pc:cxnChg chg="add mod">
          <ac:chgData name="Aleksejs Udalcovs" userId="63f92163-0854-4e86-bb92-2da40a6659c0" providerId="ADAL" clId="{5924C7A7-2495-364E-916D-30BCBD592847}" dt="2023-07-26T09:57:15.422" v="2282" actId="1035"/>
          <ac:cxnSpMkLst>
            <pc:docMk/>
            <pc:sldMk cId="2215223414" sldId="370"/>
            <ac:cxnSpMk id="23" creationId="{6F50100C-8987-7F70-CCCD-ABA481E20400}"/>
          </ac:cxnSpMkLst>
        </pc:cxnChg>
        <pc:cxnChg chg="add mod">
          <ac:chgData name="Aleksejs Udalcovs" userId="63f92163-0854-4e86-bb92-2da40a6659c0" providerId="ADAL" clId="{5924C7A7-2495-364E-916D-30BCBD592847}" dt="2023-07-26T09:57:15.422" v="2282" actId="1035"/>
          <ac:cxnSpMkLst>
            <pc:docMk/>
            <pc:sldMk cId="2215223414" sldId="370"/>
            <ac:cxnSpMk id="28" creationId="{E47E1871-2A3B-9D76-67B1-74EF102BFC2B}"/>
          </ac:cxnSpMkLst>
        </pc:cxnChg>
        <pc:cxnChg chg="add mod">
          <ac:chgData name="Aleksejs Udalcovs" userId="63f92163-0854-4e86-bb92-2da40a6659c0" providerId="ADAL" clId="{5924C7A7-2495-364E-916D-30BCBD592847}" dt="2023-07-26T09:57:15.422" v="2282" actId="1035"/>
          <ac:cxnSpMkLst>
            <pc:docMk/>
            <pc:sldMk cId="2215223414" sldId="370"/>
            <ac:cxnSpMk id="29" creationId="{103CF1AF-AF58-5793-B7C6-F1A14BEDA2C2}"/>
          </ac:cxnSpMkLst>
        </pc:cxnChg>
        <pc:cxnChg chg="add mod">
          <ac:chgData name="Aleksejs Udalcovs" userId="63f92163-0854-4e86-bb92-2da40a6659c0" providerId="ADAL" clId="{5924C7A7-2495-364E-916D-30BCBD592847}" dt="2023-07-26T09:57:15.422" v="2282" actId="1035"/>
          <ac:cxnSpMkLst>
            <pc:docMk/>
            <pc:sldMk cId="2215223414" sldId="370"/>
            <ac:cxnSpMk id="30" creationId="{961403B9-C865-49FF-63ED-67E4A69FDB1F}"/>
          </ac:cxnSpMkLst>
        </pc:cxnChg>
        <pc:cxnChg chg="add mod">
          <ac:chgData name="Aleksejs Udalcovs" userId="63f92163-0854-4e86-bb92-2da40a6659c0" providerId="ADAL" clId="{5924C7A7-2495-364E-916D-30BCBD592847}" dt="2023-07-26T09:57:15.422" v="2282" actId="1035"/>
          <ac:cxnSpMkLst>
            <pc:docMk/>
            <pc:sldMk cId="2215223414" sldId="370"/>
            <ac:cxnSpMk id="31" creationId="{009D1BFB-0128-ADFB-B872-A46A00B0A301}"/>
          </ac:cxnSpMkLst>
        </pc:cxnChg>
        <pc:cxnChg chg="add mod">
          <ac:chgData name="Aleksejs Udalcovs" userId="63f92163-0854-4e86-bb92-2da40a6659c0" providerId="ADAL" clId="{5924C7A7-2495-364E-916D-30BCBD592847}" dt="2023-07-26T09:57:15.422" v="2282" actId="1035"/>
          <ac:cxnSpMkLst>
            <pc:docMk/>
            <pc:sldMk cId="2215223414" sldId="370"/>
            <ac:cxnSpMk id="34" creationId="{83641E48-A05D-5CF3-99F7-D3AADFBA0235}"/>
          </ac:cxnSpMkLst>
        </pc:cxnChg>
        <pc:cxnChg chg="add mod">
          <ac:chgData name="Aleksejs Udalcovs" userId="63f92163-0854-4e86-bb92-2da40a6659c0" providerId="ADAL" clId="{5924C7A7-2495-364E-916D-30BCBD592847}" dt="2023-07-26T09:57:15.422" v="2282" actId="1035"/>
          <ac:cxnSpMkLst>
            <pc:docMk/>
            <pc:sldMk cId="2215223414" sldId="370"/>
            <ac:cxnSpMk id="35" creationId="{75E647F7-080E-5795-4890-C5D376EE8C19}"/>
          </ac:cxnSpMkLst>
        </pc:cxnChg>
        <pc:cxnChg chg="add mod">
          <ac:chgData name="Aleksejs Udalcovs" userId="63f92163-0854-4e86-bb92-2da40a6659c0" providerId="ADAL" clId="{5924C7A7-2495-364E-916D-30BCBD592847}" dt="2023-07-26T13:03:31.849" v="3018" actId="14100"/>
          <ac:cxnSpMkLst>
            <pc:docMk/>
            <pc:sldMk cId="2215223414" sldId="370"/>
            <ac:cxnSpMk id="38" creationId="{C966EBC6-843F-7616-CE93-649D2F52A9A8}"/>
          </ac:cxnSpMkLst>
        </pc:cxnChg>
        <pc:cxnChg chg="add mod">
          <ac:chgData name="Aleksejs Udalcovs" userId="63f92163-0854-4e86-bb92-2da40a6659c0" providerId="ADAL" clId="{5924C7A7-2495-364E-916D-30BCBD592847}" dt="2023-07-26T13:03:20.822" v="3016" actId="1076"/>
          <ac:cxnSpMkLst>
            <pc:docMk/>
            <pc:sldMk cId="2215223414" sldId="370"/>
            <ac:cxnSpMk id="39" creationId="{4F884A70-5871-0BB3-3820-4609A00C0829}"/>
          </ac:cxnSpMkLst>
        </pc:cxnChg>
        <pc:cxnChg chg="add mod">
          <ac:chgData name="Aleksejs Udalcovs" userId="63f92163-0854-4e86-bb92-2da40a6659c0" providerId="ADAL" clId="{5924C7A7-2495-364E-916D-30BCBD592847}" dt="2023-07-26T13:01:34.842" v="3006" actId="1036"/>
          <ac:cxnSpMkLst>
            <pc:docMk/>
            <pc:sldMk cId="2215223414" sldId="370"/>
            <ac:cxnSpMk id="48" creationId="{D4896B28-EEE0-2963-8C11-3EDFE50976E6}"/>
          </ac:cxnSpMkLst>
        </pc:cxnChg>
        <pc:cxnChg chg="add del mod">
          <ac:chgData name="Aleksejs Udalcovs" userId="63f92163-0854-4e86-bb92-2da40a6659c0" providerId="ADAL" clId="{5924C7A7-2495-364E-916D-30BCBD592847}" dt="2023-07-26T12:27:03.996" v="2394" actId="478"/>
          <ac:cxnSpMkLst>
            <pc:docMk/>
            <pc:sldMk cId="2215223414" sldId="370"/>
            <ac:cxnSpMk id="51" creationId="{5F9FC90E-9F10-6C79-AECC-6FF006B3B11A}"/>
          </ac:cxnSpMkLst>
        </pc:cxnChg>
        <pc:cxnChg chg="add mod">
          <ac:chgData name="Aleksejs Udalcovs" userId="63f92163-0854-4e86-bb92-2da40a6659c0" providerId="ADAL" clId="{5924C7A7-2495-364E-916D-30BCBD592847}" dt="2023-07-26T09:57:15.422" v="2282" actId="1035"/>
          <ac:cxnSpMkLst>
            <pc:docMk/>
            <pc:sldMk cId="2215223414" sldId="370"/>
            <ac:cxnSpMk id="53" creationId="{A1730249-BECB-3C24-A948-D504CD7B7817}"/>
          </ac:cxnSpMkLst>
        </pc:cxnChg>
        <pc:cxnChg chg="add del mod">
          <ac:chgData name="Aleksejs Udalcovs" userId="63f92163-0854-4e86-bb92-2da40a6659c0" providerId="ADAL" clId="{5924C7A7-2495-364E-916D-30BCBD592847}" dt="2023-07-26T07:39:44.828" v="1730" actId="478"/>
          <ac:cxnSpMkLst>
            <pc:docMk/>
            <pc:sldMk cId="2215223414" sldId="370"/>
            <ac:cxnSpMk id="7176" creationId="{91AEF4B8-DAF7-0641-51F6-E2DE40347CA8}"/>
          </ac:cxnSpMkLst>
        </pc:cxnChg>
        <pc:cxnChg chg="add mod">
          <ac:chgData name="Aleksejs Udalcovs" userId="63f92163-0854-4e86-bb92-2da40a6659c0" providerId="ADAL" clId="{5924C7A7-2495-364E-916D-30BCBD592847}" dt="2023-07-26T13:01:34.842" v="3006" actId="1036"/>
          <ac:cxnSpMkLst>
            <pc:docMk/>
            <pc:sldMk cId="2215223414" sldId="370"/>
            <ac:cxnSpMk id="7189" creationId="{FC1ACBAF-2D1E-D26C-78C5-D0EC3585855B}"/>
          </ac:cxnSpMkLst>
        </pc:cxnChg>
        <pc:cxnChg chg="add mod">
          <ac:chgData name="Aleksejs Udalcovs" userId="63f92163-0854-4e86-bb92-2da40a6659c0" providerId="ADAL" clId="{5924C7A7-2495-364E-916D-30BCBD592847}" dt="2023-07-26T13:01:34.842" v="3006" actId="1036"/>
          <ac:cxnSpMkLst>
            <pc:docMk/>
            <pc:sldMk cId="2215223414" sldId="370"/>
            <ac:cxnSpMk id="7190" creationId="{CAB91A5D-2126-A95B-B9C4-FE72C08EEF94}"/>
          </ac:cxnSpMkLst>
        </pc:cxnChg>
        <pc:cxnChg chg="add mod">
          <ac:chgData name="Aleksejs Udalcovs" userId="63f92163-0854-4e86-bb92-2da40a6659c0" providerId="ADAL" clId="{5924C7A7-2495-364E-916D-30BCBD592847}" dt="2023-07-26T13:01:34.842" v="3006" actId="1036"/>
          <ac:cxnSpMkLst>
            <pc:docMk/>
            <pc:sldMk cId="2215223414" sldId="370"/>
            <ac:cxnSpMk id="7191" creationId="{25B1E43D-23C8-AB78-1351-E6EB4248397C}"/>
          </ac:cxnSpMkLst>
        </pc:cxnChg>
        <pc:cxnChg chg="add mod">
          <ac:chgData name="Aleksejs Udalcovs" userId="63f92163-0854-4e86-bb92-2da40a6659c0" providerId="ADAL" clId="{5924C7A7-2495-364E-916D-30BCBD592847}" dt="2023-07-26T13:01:34.842" v="3006" actId="1036"/>
          <ac:cxnSpMkLst>
            <pc:docMk/>
            <pc:sldMk cId="2215223414" sldId="370"/>
            <ac:cxnSpMk id="7193" creationId="{E3D35110-6FE7-482B-D20D-FDF8379D2741}"/>
          </ac:cxnSpMkLst>
        </pc:cxnChg>
        <pc:cxnChg chg="add mod">
          <ac:chgData name="Aleksejs Udalcovs" userId="63f92163-0854-4e86-bb92-2da40a6659c0" providerId="ADAL" clId="{5924C7A7-2495-364E-916D-30BCBD592847}" dt="2023-07-26T13:01:34.842" v="3006" actId="1036"/>
          <ac:cxnSpMkLst>
            <pc:docMk/>
            <pc:sldMk cId="2215223414" sldId="370"/>
            <ac:cxnSpMk id="7199" creationId="{9E8A6E79-68AB-ECA5-7B98-A3AFF97C181B}"/>
          </ac:cxnSpMkLst>
        </pc:cxnChg>
      </pc:sldChg>
    </pc:docChg>
  </pc:docChgLst>
  <pc:docChgLst>
    <pc:chgData name="Frank Yong Yang" userId="69d574eb-6687-4d95-8bf6-8fd2a7234a34" providerId="ADAL" clId="{942F50F8-022C-45F4-9959-22633823FF01}"/>
    <pc:docChg chg="undo custSel modSld">
      <pc:chgData name="Frank Yong Yang" userId="69d574eb-6687-4d95-8bf6-8fd2a7234a34" providerId="ADAL" clId="{942F50F8-022C-45F4-9959-22633823FF01}" dt="2024-01-08T07:20:27.935" v="180"/>
      <pc:docMkLst>
        <pc:docMk/>
      </pc:docMkLst>
      <pc:sldChg chg="modSp mod">
        <pc:chgData name="Frank Yong Yang" userId="69d574eb-6687-4d95-8bf6-8fd2a7234a34" providerId="ADAL" clId="{942F50F8-022C-45F4-9959-22633823FF01}" dt="2024-01-08T06:43:50.149" v="177" actId="20577"/>
        <pc:sldMkLst>
          <pc:docMk/>
          <pc:sldMk cId="2236272510" sldId="373"/>
        </pc:sldMkLst>
        <pc:spChg chg="mod">
          <ac:chgData name="Frank Yong Yang" userId="69d574eb-6687-4d95-8bf6-8fd2a7234a34" providerId="ADAL" clId="{942F50F8-022C-45F4-9959-22633823FF01}" dt="2024-01-08T06:43:50.149" v="177" actId="20577"/>
          <ac:spMkLst>
            <pc:docMk/>
            <pc:sldMk cId="2236272510" sldId="373"/>
            <ac:spMk id="8195" creationId="{A955EC6E-B2A1-4AA5-9F6A-E317D7FE324C}"/>
          </ac:spMkLst>
        </pc:spChg>
      </pc:sldChg>
      <pc:sldChg chg="modSp mod">
        <pc:chgData name="Frank Yong Yang" userId="69d574eb-6687-4d95-8bf6-8fd2a7234a34" providerId="ADAL" clId="{942F50F8-022C-45F4-9959-22633823FF01}" dt="2024-01-08T07:20:27.935" v="180"/>
        <pc:sldMkLst>
          <pc:docMk/>
          <pc:sldMk cId="1328344254" sldId="377"/>
        </pc:sldMkLst>
        <pc:spChg chg="mod">
          <ac:chgData name="Frank Yong Yang" userId="69d574eb-6687-4d95-8bf6-8fd2a7234a34" providerId="ADAL" clId="{942F50F8-022C-45F4-9959-22633823FF01}" dt="2024-01-08T07:20:27.935" v="180"/>
          <ac:spMkLst>
            <pc:docMk/>
            <pc:sldMk cId="1328344254" sldId="377"/>
            <ac:spMk id="8195" creationId="{A955EC6E-B2A1-4AA5-9F6A-E317D7FE324C}"/>
          </ac:spMkLst>
        </pc:spChg>
      </pc:sldChg>
    </pc:docChg>
  </pc:docChgLst>
  <pc:docChgLst>
    <pc:chgData name="Aleksejs Udalcovs" userId="63f92163-0854-4e86-bb92-2da40a6659c0" providerId="ADAL" clId="{8E3B610A-B787-9D4D-B726-604B82E5098D}"/>
    <pc:docChg chg="custSel modMainMaster">
      <pc:chgData name="Aleksejs Udalcovs" userId="63f92163-0854-4e86-bb92-2da40a6659c0" providerId="ADAL" clId="{8E3B610A-B787-9D4D-B726-604B82E5098D}" dt="2024-02-09T14:05:55.102" v="118"/>
      <pc:docMkLst>
        <pc:docMk/>
      </pc:docMkLst>
      <pc:sldChg chg="addCm modCm">
        <pc:chgData name="Aleksejs Udalcovs" userId="63f92163-0854-4e86-bb92-2da40a6659c0" providerId="ADAL" clId="{8E3B610A-B787-9D4D-B726-604B82E5098D}" dt="2024-02-09T14:05:55.102" v="118"/>
        <pc:sldMkLst>
          <pc:docMk/>
          <pc:sldMk cId="2547298587" sldId="379"/>
        </pc:sldMkLst>
        <pc:extLst>
          <p:ext xmlns:p="http://schemas.openxmlformats.org/presentationml/2006/main" uri="{D6D511B9-2390-475A-947B-AFAB55BFBCF1}">
            <pc226:cmChg xmlns:pc226="http://schemas.microsoft.com/office/powerpoint/2022/06/main/command" chg="add">
              <pc226:chgData name="Aleksejs Udalcovs" userId="63f92163-0854-4e86-bb92-2da40a6659c0" providerId="ADAL" clId="{8E3B610A-B787-9D4D-B726-604B82E5098D}" dt="2024-02-09T14:05:55.102" v="118"/>
              <pc2:cmMkLst xmlns:pc2="http://schemas.microsoft.com/office/powerpoint/2019/9/main/command">
                <pc:docMk/>
                <pc:sldMk cId="2547298587" sldId="379"/>
                <pc2:cmMk id="{C8EBB964-5C60-6D41-A753-2A4CCDC2C9B6}"/>
              </pc2:cmMkLst>
              <pc226:cmRplyChg chg="add">
                <pc226:chgData name="Aleksejs Udalcovs" userId="63f92163-0854-4e86-bb92-2da40a6659c0" providerId="ADAL" clId="{8E3B610A-B787-9D4D-B726-604B82E5098D}" dt="2024-02-09T14:05:55.102" v="118"/>
                <pc2:cmRplyMkLst xmlns:pc2="http://schemas.microsoft.com/office/powerpoint/2019/9/main/command">
                  <pc:docMk/>
                  <pc:sldMk cId="2547298587" sldId="379"/>
                  <pc2:cmMk id="{C8EBB964-5C60-6D41-A753-2A4CCDC2C9B6}"/>
                  <pc2:cmRplyMk id="{A802DAFA-8B0C-4149-8B70-1E23911FE26D}"/>
                </pc2:cmRplyMkLst>
              </pc226:cmRplyChg>
            </pc226:cmChg>
          </p:ext>
        </pc:extLst>
      </pc:sldChg>
      <pc:sldMasterChg chg="modSp mod modSldLayout">
        <pc:chgData name="Aleksejs Udalcovs" userId="63f92163-0854-4e86-bb92-2da40a6659c0" providerId="ADAL" clId="{8E3B610A-B787-9D4D-B726-604B82E5098D}" dt="2024-02-07T09:51:56.600" v="116"/>
        <pc:sldMasterMkLst>
          <pc:docMk/>
          <pc:sldMasterMk cId="0" sldId="2147485146"/>
        </pc:sldMasterMkLst>
        <pc:spChg chg="mod">
          <ac:chgData name="Aleksejs Udalcovs" userId="63f92163-0854-4e86-bb92-2da40a6659c0" providerId="ADAL" clId="{8E3B610A-B787-9D4D-B726-604B82E5098D}" dt="2024-02-07T09:51:37.383" v="105" actId="14100"/>
          <ac:spMkLst>
            <pc:docMk/>
            <pc:sldMasterMk cId="0" sldId="2147485146"/>
            <ac:spMk id="11" creationId="{AA2802BD-1B72-4AD1-8184-0FD099607084}"/>
          </ac:spMkLst>
        </pc:spChg>
        <pc:spChg chg="mod">
          <ac:chgData name="Aleksejs Udalcovs" userId="63f92163-0854-4e86-bb92-2da40a6659c0" providerId="ADAL" clId="{8E3B610A-B787-9D4D-B726-604B82E5098D}" dt="2024-02-07T09:51:52.964" v="114" actId="13926"/>
          <ac:spMkLst>
            <pc:docMk/>
            <pc:sldMasterMk cId="0" sldId="2147485146"/>
            <ac:spMk id="13" creationId="{AF4006C6-1A95-4284-A498-917EA49F0F95}"/>
          </ac:spMkLst>
        </pc:spChg>
        <pc:sldLayoutChg chg="addSp delSp modSp mod">
          <pc:chgData name="Aleksejs Udalcovs" userId="63f92163-0854-4e86-bb92-2da40a6659c0" providerId="ADAL" clId="{8E3B610A-B787-9D4D-B726-604B82E5098D}" dt="2024-02-07T09:51:56.600" v="116"/>
          <pc:sldLayoutMkLst>
            <pc:docMk/>
            <pc:sldMasterMk cId="0" sldId="2147485146"/>
            <pc:sldLayoutMk cId="3663636576" sldId="2147485162"/>
          </pc:sldLayoutMkLst>
          <pc:spChg chg="add del mod">
            <ac:chgData name="Aleksejs Udalcovs" userId="63f92163-0854-4e86-bb92-2da40a6659c0" providerId="ADAL" clId="{8E3B610A-B787-9D4D-B726-604B82E5098D}" dt="2024-02-07T09:51:56.600" v="116"/>
            <ac:spMkLst>
              <pc:docMk/>
              <pc:sldMasterMk cId="0" sldId="2147485146"/>
              <pc:sldLayoutMk cId="3663636576" sldId="2147485162"/>
              <ac:spMk id="3" creationId="{CE4D128B-8C7B-AAC7-FF69-16F3E189F555}"/>
            </ac:spMkLst>
          </pc:spChg>
        </pc:sldLayoutChg>
      </pc:sldMasterChg>
    </pc:docChg>
  </pc:docChgLst>
  <pc:docChgLst>
    <pc:chgData name="Aleksejs Udalcovs" userId="63f92163-0854-4e86-bb92-2da40a6659c0" providerId="ADAL" clId="{8CC27696-909E-CC4C-BDA4-42B08693A72D}"/>
    <pc:docChg chg="undo custSel addSld delSld modSld modMainMaster addSection delSection modSection">
      <pc:chgData name="Aleksejs Udalcovs" userId="63f92163-0854-4e86-bb92-2da40a6659c0" providerId="ADAL" clId="{8CC27696-909E-CC4C-BDA4-42B08693A72D}" dt="2024-02-15T08:34:51.332" v="2589" actId="113"/>
      <pc:docMkLst>
        <pc:docMk/>
      </pc:docMkLst>
      <pc:sldChg chg="modSp mod">
        <pc:chgData name="Aleksejs Udalcovs" userId="63f92163-0854-4e86-bb92-2da40a6659c0" providerId="ADAL" clId="{8CC27696-909E-CC4C-BDA4-42B08693A72D}" dt="2024-02-12T09:49:45.961" v="703" actId="20577"/>
        <pc:sldMkLst>
          <pc:docMk/>
          <pc:sldMk cId="0" sldId="363"/>
        </pc:sldMkLst>
        <pc:spChg chg="mod">
          <ac:chgData name="Aleksejs Udalcovs" userId="63f92163-0854-4e86-bb92-2da40a6659c0" providerId="ADAL" clId="{8CC27696-909E-CC4C-BDA4-42B08693A72D}" dt="2024-02-12T09:48:07.397" v="582" actId="20577"/>
          <ac:spMkLst>
            <pc:docMk/>
            <pc:sldMk cId="0" sldId="363"/>
            <ac:spMk id="6146" creationId="{39BD4D34-87E7-4105-B586-4767AFA2F0F4}"/>
          </ac:spMkLst>
        </pc:spChg>
        <pc:spChg chg="mod">
          <ac:chgData name="Aleksejs Udalcovs" userId="63f92163-0854-4e86-bb92-2da40a6659c0" providerId="ADAL" clId="{8CC27696-909E-CC4C-BDA4-42B08693A72D}" dt="2024-02-12T09:49:45.961" v="703" actId="20577"/>
          <ac:spMkLst>
            <pc:docMk/>
            <pc:sldMk cId="0" sldId="363"/>
            <ac:spMk id="6147" creationId="{33CFEE74-7B51-47B2-8BC9-945D38E983E7}"/>
          </ac:spMkLst>
        </pc:spChg>
      </pc:sldChg>
      <pc:sldChg chg="addSp delSp modSp mod">
        <pc:chgData name="Aleksejs Udalcovs" userId="63f92163-0854-4e86-bb92-2da40a6659c0" providerId="ADAL" clId="{8CC27696-909E-CC4C-BDA4-42B08693A72D}" dt="2024-02-15T08:33:55.198" v="2549" actId="207"/>
        <pc:sldMkLst>
          <pc:docMk/>
          <pc:sldMk cId="584212984" sldId="369"/>
        </pc:sldMkLst>
        <pc:spChg chg="mod">
          <ac:chgData name="Aleksejs Udalcovs" userId="63f92163-0854-4e86-bb92-2da40a6659c0" providerId="ADAL" clId="{8CC27696-909E-CC4C-BDA4-42B08693A72D}" dt="2024-02-15T08:33:55.198" v="2549" actId="207"/>
          <ac:spMkLst>
            <pc:docMk/>
            <pc:sldMk cId="584212984" sldId="369"/>
            <ac:spMk id="3" creationId="{5A121EE6-C730-2E67-30E8-6E5664966F71}"/>
          </ac:spMkLst>
        </pc:spChg>
        <pc:picChg chg="del">
          <ac:chgData name="Aleksejs Udalcovs" userId="63f92163-0854-4e86-bb92-2da40a6659c0" providerId="ADAL" clId="{8CC27696-909E-CC4C-BDA4-42B08693A72D}" dt="2024-02-15T08:33:09.097" v="2474" actId="478"/>
          <ac:picMkLst>
            <pc:docMk/>
            <pc:sldMk cId="584212984" sldId="369"/>
            <ac:picMk id="2" creationId="{93466237-A3DD-2DE0-5018-6FAC33F754EC}"/>
          </ac:picMkLst>
        </pc:picChg>
        <pc:picChg chg="add mod">
          <ac:chgData name="Aleksejs Udalcovs" userId="63f92163-0854-4e86-bb92-2da40a6659c0" providerId="ADAL" clId="{8CC27696-909E-CC4C-BDA4-42B08693A72D}" dt="2024-02-15T08:33:24.819" v="2480" actId="1076"/>
          <ac:picMkLst>
            <pc:docMk/>
            <pc:sldMk cId="584212984" sldId="369"/>
            <ac:picMk id="5" creationId="{638F7804-46B5-D5D9-2E46-B9316BF8EC94}"/>
          </ac:picMkLst>
        </pc:picChg>
      </pc:sldChg>
      <pc:sldChg chg="modSp mod">
        <pc:chgData name="Aleksejs Udalcovs" userId="63f92163-0854-4e86-bb92-2da40a6659c0" providerId="ADAL" clId="{8CC27696-909E-CC4C-BDA4-42B08693A72D}" dt="2024-02-15T08:34:51.332" v="2589" actId="113"/>
        <pc:sldMkLst>
          <pc:docMk/>
          <pc:sldMk cId="1328344254" sldId="377"/>
        </pc:sldMkLst>
        <pc:spChg chg="mod">
          <ac:chgData name="Aleksejs Udalcovs" userId="63f92163-0854-4e86-bb92-2da40a6659c0" providerId="ADAL" clId="{8CC27696-909E-CC4C-BDA4-42B08693A72D}" dt="2024-02-15T08:34:51.332" v="2589" actId="113"/>
          <ac:spMkLst>
            <pc:docMk/>
            <pc:sldMk cId="1328344254" sldId="377"/>
            <ac:spMk id="8195" creationId="{A955EC6E-B2A1-4AA5-9F6A-E317D7FE324C}"/>
          </ac:spMkLst>
        </pc:spChg>
      </pc:sldChg>
      <pc:sldChg chg="del">
        <pc:chgData name="Aleksejs Udalcovs" userId="63f92163-0854-4e86-bb92-2da40a6659c0" providerId="ADAL" clId="{8CC27696-909E-CC4C-BDA4-42B08693A72D}" dt="2024-02-12T09:28:58.712" v="288" actId="2696"/>
        <pc:sldMkLst>
          <pc:docMk/>
          <pc:sldMk cId="2547298587" sldId="379"/>
        </pc:sldMkLst>
      </pc:sldChg>
      <pc:sldChg chg="modSp add mod delCm">
        <pc:chgData name="Aleksejs Udalcovs" userId="63f92163-0854-4e86-bb92-2da40a6659c0" providerId="ADAL" clId="{8CC27696-909E-CC4C-BDA4-42B08693A72D}" dt="2024-02-12T14:40:12.818" v="2455" actId="21"/>
        <pc:sldMkLst>
          <pc:docMk/>
          <pc:sldMk cId="42791896" sldId="380"/>
        </pc:sldMkLst>
        <pc:spChg chg="mod">
          <ac:chgData name="Aleksejs Udalcovs" userId="63f92163-0854-4e86-bb92-2da40a6659c0" providerId="ADAL" clId="{8CC27696-909E-CC4C-BDA4-42B08693A72D}" dt="2024-02-12T09:19:40.946" v="19" actId="20577"/>
          <ac:spMkLst>
            <pc:docMk/>
            <pc:sldMk cId="42791896" sldId="380"/>
            <ac:spMk id="8194" creationId="{B932F21A-07C8-C536-9AF7-F2B7A538DA71}"/>
          </ac:spMkLst>
        </pc:spChg>
        <pc:spChg chg="mod">
          <ac:chgData name="Aleksejs Udalcovs" userId="63f92163-0854-4e86-bb92-2da40a6659c0" providerId="ADAL" clId="{8CC27696-909E-CC4C-BDA4-42B08693A72D}" dt="2024-02-12T14:40:12.818" v="2455" actId="21"/>
          <ac:spMkLst>
            <pc:docMk/>
            <pc:sldMk cId="42791896" sldId="380"/>
            <ac:spMk id="8195" creationId="{1CCD5926-E266-B5F8-3639-2076CD74EAAA}"/>
          </ac:spMkLst>
        </pc:spChg>
        <pc:extLst>
          <p:ext xmlns:p="http://schemas.openxmlformats.org/presentationml/2006/main" uri="{D6D511B9-2390-475A-947B-AFAB55BFBCF1}">
            <pc226:cmChg xmlns:pc226="http://schemas.microsoft.com/office/powerpoint/2022/06/main/command" chg="del">
              <pc226:chgData name="Aleksejs Udalcovs" userId="63f92163-0854-4e86-bb92-2da40a6659c0" providerId="ADAL" clId="{8CC27696-909E-CC4C-BDA4-42B08693A72D}" dt="2024-02-12T09:21:54.016" v="163"/>
              <pc2:cmMkLst xmlns:pc2="http://schemas.microsoft.com/office/powerpoint/2019/9/main/command">
                <pc:docMk/>
                <pc:sldMk cId="42791896" sldId="380"/>
                <pc2:cmMk id="{B0ED6A03-FA74-C840-8ECE-CAF49E459FC4}"/>
              </pc2:cmMkLst>
            </pc226:cmChg>
          </p:ext>
        </pc:extLst>
      </pc:sldChg>
      <pc:sldChg chg="add">
        <pc:chgData name="Aleksejs Udalcovs" userId="63f92163-0854-4e86-bb92-2da40a6659c0" providerId="ADAL" clId="{8CC27696-909E-CC4C-BDA4-42B08693A72D}" dt="2024-02-12T09:21:44.499" v="162" actId="2890"/>
        <pc:sldMkLst>
          <pc:docMk/>
          <pc:sldMk cId="2484522304" sldId="381"/>
        </pc:sldMkLst>
      </pc:sldChg>
      <pc:sldChg chg="addSp delSp modSp add mod">
        <pc:chgData name="Aleksejs Udalcovs" userId="63f92163-0854-4e86-bb92-2da40a6659c0" providerId="ADAL" clId="{8CC27696-909E-CC4C-BDA4-42B08693A72D}" dt="2024-02-12T09:28:46.611" v="287" actId="478"/>
        <pc:sldMkLst>
          <pc:docMk/>
          <pc:sldMk cId="792611235" sldId="382"/>
        </pc:sldMkLst>
        <pc:spChg chg="add del mod">
          <ac:chgData name="Aleksejs Udalcovs" userId="63f92163-0854-4e86-bb92-2da40a6659c0" providerId="ADAL" clId="{8CC27696-909E-CC4C-BDA4-42B08693A72D}" dt="2024-02-12T09:28:46.611" v="287" actId="478"/>
          <ac:spMkLst>
            <pc:docMk/>
            <pc:sldMk cId="792611235" sldId="382"/>
            <ac:spMk id="2" creationId="{7FFD135A-7AA4-430B-72BB-3C1408231D3F}"/>
          </ac:spMkLst>
        </pc:spChg>
        <pc:spChg chg="del">
          <ac:chgData name="Aleksejs Udalcovs" userId="63f92163-0854-4e86-bb92-2da40a6659c0" providerId="ADAL" clId="{8CC27696-909E-CC4C-BDA4-42B08693A72D}" dt="2024-02-12T09:28:44.002" v="286" actId="478"/>
          <ac:spMkLst>
            <pc:docMk/>
            <pc:sldMk cId="792611235" sldId="382"/>
            <ac:spMk id="6146" creationId="{4C85E34B-E946-DE20-3340-B0A8313FCA19}"/>
          </ac:spMkLst>
        </pc:spChg>
        <pc:spChg chg="mod">
          <ac:chgData name="Aleksejs Udalcovs" userId="63f92163-0854-4e86-bb92-2da40a6659c0" providerId="ADAL" clId="{8CC27696-909E-CC4C-BDA4-42B08693A72D}" dt="2024-02-12T09:28:31.396" v="285" actId="403"/>
          <ac:spMkLst>
            <pc:docMk/>
            <pc:sldMk cId="792611235" sldId="382"/>
            <ac:spMk id="6147" creationId="{0537F036-66BC-6A19-ED02-75957E953F00}"/>
          </ac:spMkLst>
        </pc:spChg>
      </pc:sldChg>
      <pc:sldChg chg="modSp add mod">
        <pc:chgData name="Aleksejs Udalcovs" userId="63f92163-0854-4e86-bb92-2da40a6659c0" providerId="ADAL" clId="{8CC27696-909E-CC4C-BDA4-42B08693A72D}" dt="2024-02-12T14:39:19.689" v="2452" actId="403"/>
        <pc:sldMkLst>
          <pc:docMk/>
          <pc:sldMk cId="1160273633" sldId="383"/>
        </pc:sldMkLst>
        <pc:spChg chg="mod">
          <ac:chgData name="Aleksejs Udalcovs" userId="63f92163-0854-4e86-bb92-2da40a6659c0" providerId="ADAL" clId="{8CC27696-909E-CC4C-BDA4-42B08693A72D}" dt="2024-02-12T10:37:39.748" v="870" actId="20577"/>
          <ac:spMkLst>
            <pc:docMk/>
            <pc:sldMk cId="1160273633" sldId="383"/>
            <ac:spMk id="6146" creationId="{E92938D4-6327-F4F1-4897-0C4F9516A84D}"/>
          </ac:spMkLst>
        </pc:spChg>
        <pc:spChg chg="mod">
          <ac:chgData name="Aleksejs Udalcovs" userId="63f92163-0854-4e86-bb92-2da40a6659c0" providerId="ADAL" clId="{8CC27696-909E-CC4C-BDA4-42B08693A72D}" dt="2024-02-12T14:39:19.689" v="2452" actId="403"/>
          <ac:spMkLst>
            <pc:docMk/>
            <pc:sldMk cId="1160273633" sldId="383"/>
            <ac:spMk id="6147" creationId="{F47BBDF5-6148-BFE4-A65C-CAB21FCEC425}"/>
          </ac:spMkLst>
        </pc:spChg>
      </pc:sldChg>
      <pc:sldChg chg="addSp modSp add mod">
        <pc:chgData name="Aleksejs Udalcovs" userId="63f92163-0854-4e86-bb92-2da40a6659c0" providerId="ADAL" clId="{8CC27696-909E-CC4C-BDA4-42B08693A72D}" dt="2024-02-12T12:16:19.702" v="1861" actId="20577"/>
        <pc:sldMkLst>
          <pc:docMk/>
          <pc:sldMk cId="2497495109" sldId="384"/>
        </pc:sldMkLst>
        <pc:spChg chg="add">
          <ac:chgData name="Aleksejs Udalcovs" userId="63f92163-0854-4e86-bb92-2da40a6659c0" providerId="ADAL" clId="{8CC27696-909E-CC4C-BDA4-42B08693A72D}" dt="2024-02-12T10:53:55.185" v="1353"/>
          <ac:spMkLst>
            <pc:docMk/>
            <pc:sldMk cId="2497495109" sldId="384"/>
            <ac:spMk id="2" creationId="{FA41CD0B-2AAA-1FCB-50CC-F67705D57094}"/>
          </ac:spMkLst>
        </pc:spChg>
        <pc:spChg chg="add mod">
          <ac:chgData name="Aleksejs Udalcovs" userId="63f92163-0854-4e86-bb92-2da40a6659c0" providerId="ADAL" clId="{8CC27696-909E-CC4C-BDA4-42B08693A72D}" dt="2024-02-12T12:15:19.670" v="1822" actId="1076"/>
          <ac:spMkLst>
            <pc:docMk/>
            <pc:sldMk cId="2497495109" sldId="384"/>
            <ac:spMk id="3" creationId="{1E75C08B-0A00-6D11-5085-3CFEA2A09149}"/>
          </ac:spMkLst>
        </pc:spChg>
        <pc:spChg chg="mod">
          <ac:chgData name="Aleksejs Udalcovs" userId="63f92163-0854-4e86-bb92-2da40a6659c0" providerId="ADAL" clId="{8CC27696-909E-CC4C-BDA4-42B08693A72D}" dt="2024-02-12T10:37:52.882" v="881" actId="404"/>
          <ac:spMkLst>
            <pc:docMk/>
            <pc:sldMk cId="2497495109" sldId="384"/>
            <ac:spMk id="6146" creationId="{9F33F553-6825-A297-B23C-22B9AA3239B7}"/>
          </ac:spMkLst>
        </pc:spChg>
        <pc:spChg chg="mod">
          <ac:chgData name="Aleksejs Udalcovs" userId="63f92163-0854-4e86-bb92-2da40a6659c0" providerId="ADAL" clId="{8CC27696-909E-CC4C-BDA4-42B08693A72D}" dt="2024-02-12T12:16:19.702" v="1861" actId="20577"/>
          <ac:spMkLst>
            <pc:docMk/>
            <pc:sldMk cId="2497495109" sldId="384"/>
            <ac:spMk id="6147" creationId="{EDA8665C-F97B-40BB-80F6-1E86E8F76D7C}"/>
          </ac:spMkLst>
        </pc:spChg>
      </pc:sldChg>
      <pc:sldMasterChg chg="modSp mod">
        <pc:chgData name="Aleksejs Udalcovs" userId="63f92163-0854-4e86-bb92-2da40a6659c0" providerId="ADAL" clId="{8CC27696-909E-CC4C-BDA4-42B08693A72D}" dt="2024-02-15T08:31:37.705" v="2473" actId="13926"/>
        <pc:sldMasterMkLst>
          <pc:docMk/>
          <pc:sldMasterMk cId="0" sldId="2147485146"/>
        </pc:sldMasterMkLst>
        <pc:spChg chg="mod">
          <ac:chgData name="Aleksejs Udalcovs" userId="63f92163-0854-4e86-bb92-2da40a6659c0" providerId="ADAL" clId="{8CC27696-909E-CC4C-BDA4-42B08693A72D}" dt="2024-02-15T08:31:37.705" v="2473" actId="13926"/>
          <ac:spMkLst>
            <pc:docMk/>
            <pc:sldMasterMk cId="0" sldId="2147485146"/>
            <ac:spMk id="13" creationId="{AF4006C6-1A95-4284-A498-917EA49F0F95}"/>
          </ac:spMkLst>
        </pc:spChg>
      </pc:sldMasterChg>
    </pc:docChg>
  </pc:docChgLst>
  <pc:docChgLst>
    <pc:chgData name="Aleksejs Udalcovs" userId="63f92163-0854-4e86-bb92-2da40a6659c0" providerId="ADAL" clId="{32BC6E6D-BD7B-6B43-88A2-CD0775DF8F36}"/>
    <pc:docChg chg="undo custSel addSld delSld modSld modMainMaster">
      <pc:chgData name="Aleksejs Udalcovs" userId="63f92163-0854-4e86-bb92-2da40a6659c0" providerId="ADAL" clId="{32BC6E6D-BD7B-6B43-88A2-CD0775DF8F36}" dt="2023-12-29T11:48:32.829" v="3789" actId="478"/>
      <pc:docMkLst>
        <pc:docMk/>
      </pc:docMkLst>
      <pc:sldChg chg="addSp delSp modSp mod">
        <pc:chgData name="Aleksejs Udalcovs" userId="63f92163-0854-4e86-bb92-2da40a6659c0" providerId="ADAL" clId="{32BC6E6D-BD7B-6B43-88A2-CD0775DF8F36}" dt="2023-12-29T11:48:32.829" v="3789" actId="478"/>
        <pc:sldMkLst>
          <pc:docMk/>
          <pc:sldMk cId="0" sldId="341"/>
        </pc:sldMkLst>
        <pc:spChg chg="del">
          <ac:chgData name="Aleksejs Udalcovs" userId="63f92163-0854-4e86-bb92-2da40a6659c0" providerId="ADAL" clId="{32BC6E6D-BD7B-6B43-88A2-CD0775DF8F36}" dt="2023-12-29T11:48:32.829" v="3789" actId="478"/>
          <ac:spMkLst>
            <pc:docMk/>
            <pc:sldMk cId="0" sldId="341"/>
            <ac:spMk id="2" creationId="{8BB94C16-2458-15F2-3DF4-5301C44A8A4F}"/>
          </ac:spMkLst>
        </pc:spChg>
        <pc:spChg chg="add del mod">
          <ac:chgData name="Aleksejs Udalcovs" userId="63f92163-0854-4e86-bb92-2da40a6659c0" providerId="ADAL" clId="{32BC6E6D-BD7B-6B43-88A2-CD0775DF8F36}" dt="2023-12-28T08:53:51.202" v="2"/>
          <ac:spMkLst>
            <pc:docMk/>
            <pc:sldMk cId="0" sldId="341"/>
            <ac:spMk id="3" creationId="{1E380EC2-1069-F4A0-E41D-6C3CB162F9E8}"/>
          </ac:spMkLst>
        </pc:spChg>
        <pc:spChg chg="mod">
          <ac:chgData name="Aleksejs Udalcovs" userId="63f92163-0854-4e86-bb92-2da40a6659c0" providerId="ADAL" clId="{32BC6E6D-BD7B-6B43-88A2-CD0775DF8F36}" dt="2023-12-28T09:28:10.351" v="160" actId="14100"/>
          <ac:spMkLst>
            <pc:docMk/>
            <pc:sldMk cId="0" sldId="341"/>
            <ac:spMk id="5122" creationId="{6BFCA172-672F-4297-B767-9F7EDE373FA1}"/>
          </ac:spMkLst>
        </pc:spChg>
      </pc:sldChg>
      <pc:sldChg chg="addSp delSp modSp mod">
        <pc:chgData name="Aleksejs Udalcovs" userId="63f92163-0854-4e86-bb92-2da40a6659c0" providerId="ADAL" clId="{32BC6E6D-BD7B-6B43-88A2-CD0775DF8F36}" dt="2023-12-28T09:51:00.106" v="444" actId="403"/>
        <pc:sldMkLst>
          <pc:docMk/>
          <pc:sldMk cId="0" sldId="363"/>
        </pc:sldMkLst>
        <pc:spChg chg="add del mod">
          <ac:chgData name="Aleksejs Udalcovs" userId="63f92163-0854-4e86-bb92-2da40a6659c0" providerId="ADAL" clId="{32BC6E6D-BD7B-6B43-88A2-CD0775DF8F36}" dt="2023-12-28T09:30:35.769" v="225" actId="21"/>
          <ac:spMkLst>
            <pc:docMk/>
            <pc:sldMk cId="0" sldId="363"/>
            <ac:spMk id="2" creationId="{B850C7EF-A1C2-A4A8-A40A-36E00CE81E6F}"/>
          </ac:spMkLst>
        </pc:spChg>
        <pc:spChg chg="mod">
          <ac:chgData name="Aleksejs Udalcovs" userId="63f92163-0854-4e86-bb92-2da40a6659c0" providerId="ADAL" clId="{32BC6E6D-BD7B-6B43-88A2-CD0775DF8F36}" dt="2023-12-28T09:30:07.355" v="200" actId="20577"/>
          <ac:spMkLst>
            <pc:docMk/>
            <pc:sldMk cId="0" sldId="363"/>
            <ac:spMk id="6146" creationId="{39BD4D34-87E7-4105-B586-4767AFA2F0F4}"/>
          </ac:spMkLst>
        </pc:spChg>
        <pc:spChg chg="mod">
          <ac:chgData name="Aleksejs Udalcovs" userId="63f92163-0854-4e86-bb92-2da40a6659c0" providerId="ADAL" clId="{32BC6E6D-BD7B-6B43-88A2-CD0775DF8F36}" dt="2023-12-28T09:51:00.106" v="444" actId="403"/>
          <ac:spMkLst>
            <pc:docMk/>
            <pc:sldMk cId="0" sldId="363"/>
            <ac:spMk id="6147" creationId="{33CFEE74-7B51-47B2-8BC9-945D38E983E7}"/>
          </ac:spMkLst>
        </pc:spChg>
      </pc:sldChg>
      <pc:sldChg chg="del">
        <pc:chgData name="Aleksejs Udalcovs" userId="63f92163-0854-4e86-bb92-2da40a6659c0" providerId="ADAL" clId="{32BC6E6D-BD7B-6B43-88A2-CD0775DF8F36}" dt="2023-12-28T08:57:27.101" v="149" actId="2696"/>
        <pc:sldMkLst>
          <pc:docMk/>
          <pc:sldMk cId="0" sldId="364"/>
        </pc:sldMkLst>
      </pc:sldChg>
      <pc:sldChg chg="addSp delSp modSp mod">
        <pc:chgData name="Aleksejs Udalcovs" userId="63f92163-0854-4e86-bb92-2da40a6659c0" providerId="ADAL" clId="{32BC6E6D-BD7B-6B43-88A2-CD0775DF8F36}" dt="2023-12-28T12:52:38.238" v="1852" actId="20577"/>
        <pc:sldMkLst>
          <pc:docMk/>
          <pc:sldMk cId="0" sldId="365"/>
        </pc:sldMkLst>
        <pc:spChg chg="add del mod">
          <ac:chgData name="Aleksejs Udalcovs" userId="63f92163-0854-4e86-bb92-2da40a6659c0" providerId="ADAL" clId="{32BC6E6D-BD7B-6B43-88A2-CD0775DF8F36}" dt="2023-12-28T12:27:37.384" v="1657" actId="478"/>
          <ac:spMkLst>
            <pc:docMk/>
            <pc:sldMk cId="0" sldId="365"/>
            <ac:spMk id="2" creationId="{7AA76B4E-ABA3-6EB4-057D-C290B6625CBD}"/>
          </ac:spMkLst>
        </pc:spChg>
        <pc:spChg chg="mod">
          <ac:chgData name="Aleksejs Udalcovs" userId="63f92163-0854-4e86-bb92-2da40a6659c0" providerId="ADAL" clId="{32BC6E6D-BD7B-6B43-88A2-CD0775DF8F36}" dt="2023-12-28T12:52:38.238" v="1852" actId="20577"/>
          <ac:spMkLst>
            <pc:docMk/>
            <pc:sldMk cId="0" sldId="365"/>
            <ac:spMk id="8194" creationId="{3AFF4909-1900-46CD-87F7-AE296C59418F}"/>
          </ac:spMkLst>
        </pc:spChg>
        <pc:spChg chg="mod">
          <ac:chgData name="Aleksejs Udalcovs" userId="63f92163-0854-4e86-bb92-2da40a6659c0" providerId="ADAL" clId="{32BC6E6D-BD7B-6B43-88A2-CD0775DF8F36}" dt="2023-12-28T12:29:07.680" v="1678" actId="20577"/>
          <ac:spMkLst>
            <pc:docMk/>
            <pc:sldMk cId="0" sldId="365"/>
            <ac:spMk id="8195" creationId="{A955EC6E-B2A1-4AA5-9F6A-E317D7FE324C}"/>
          </ac:spMkLst>
        </pc:spChg>
        <pc:picChg chg="add mod">
          <ac:chgData name="Aleksejs Udalcovs" userId="63f92163-0854-4e86-bb92-2da40a6659c0" providerId="ADAL" clId="{32BC6E6D-BD7B-6B43-88A2-CD0775DF8F36}" dt="2023-12-28T12:29:12.846" v="1679" actId="1076"/>
          <ac:picMkLst>
            <pc:docMk/>
            <pc:sldMk cId="0" sldId="365"/>
            <ac:picMk id="3" creationId="{71212002-1DFB-1DD6-939F-B71165CD5E7D}"/>
          </ac:picMkLst>
        </pc:picChg>
        <pc:picChg chg="add mod">
          <ac:chgData name="Aleksejs Udalcovs" userId="63f92163-0854-4e86-bb92-2da40a6659c0" providerId="ADAL" clId="{32BC6E6D-BD7B-6B43-88A2-CD0775DF8F36}" dt="2023-12-28T12:30:49.420" v="1681" actId="1076"/>
          <ac:picMkLst>
            <pc:docMk/>
            <pc:sldMk cId="0" sldId="365"/>
            <ac:picMk id="4" creationId="{4AC3A648-2233-8FF5-0C84-A06796097D87}"/>
          </ac:picMkLst>
        </pc:picChg>
      </pc:sldChg>
      <pc:sldChg chg="addSp modSp add mod">
        <pc:chgData name="Aleksejs Udalcovs" userId="63f92163-0854-4e86-bb92-2da40a6659c0" providerId="ADAL" clId="{32BC6E6D-BD7B-6B43-88A2-CD0775DF8F36}" dt="2023-12-28T13:19:47.626" v="2031" actId="1076"/>
        <pc:sldMkLst>
          <pc:docMk/>
          <pc:sldMk cId="1688920775" sldId="366"/>
        </pc:sldMkLst>
        <pc:spChg chg="add mod">
          <ac:chgData name="Aleksejs Udalcovs" userId="63f92163-0854-4e86-bb92-2da40a6659c0" providerId="ADAL" clId="{32BC6E6D-BD7B-6B43-88A2-CD0775DF8F36}" dt="2023-12-28T13:19:20.858" v="2027" actId="14100"/>
          <ac:spMkLst>
            <pc:docMk/>
            <pc:sldMk cId="1688920775" sldId="366"/>
            <ac:spMk id="2" creationId="{FB8DED53-3D1C-D405-502B-4BCC7CC7D542}"/>
          </ac:spMkLst>
        </pc:spChg>
        <pc:spChg chg="mod">
          <ac:chgData name="Aleksejs Udalcovs" userId="63f92163-0854-4e86-bb92-2da40a6659c0" providerId="ADAL" clId="{32BC6E6D-BD7B-6B43-88A2-CD0775DF8F36}" dt="2023-12-28T13:08:16.931" v="1949" actId="404"/>
          <ac:spMkLst>
            <pc:docMk/>
            <pc:sldMk cId="1688920775" sldId="366"/>
            <ac:spMk id="8194" creationId="{3AFF4909-1900-46CD-87F7-AE296C59418F}"/>
          </ac:spMkLst>
        </pc:spChg>
        <pc:spChg chg="mod">
          <ac:chgData name="Aleksejs Udalcovs" userId="63f92163-0854-4e86-bb92-2da40a6659c0" providerId="ADAL" clId="{32BC6E6D-BD7B-6B43-88A2-CD0775DF8F36}" dt="2023-12-28T13:12:23.570" v="2007" actId="14100"/>
          <ac:spMkLst>
            <pc:docMk/>
            <pc:sldMk cId="1688920775" sldId="366"/>
            <ac:spMk id="8195" creationId="{A955EC6E-B2A1-4AA5-9F6A-E317D7FE324C}"/>
          </ac:spMkLst>
        </pc:spChg>
        <pc:graphicFrameChg chg="add mod">
          <ac:chgData name="Aleksejs Udalcovs" userId="63f92163-0854-4e86-bb92-2da40a6659c0" providerId="ADAL" clId="{32BC6E6D-BD7B-6B43-88A2-CD0775DF8F36}" dt="2023-12-28T13:19:47.626" v="2031" actId="1076"/>
          <ac:graphicFrameMkLst>
            <pc:docMk/>
            <pc:sldMk cId="1688920775" sldId="366"/>
            <ac:graphicFrameMk id="3" creationId="{EDA0418A-4104-C202-4054-8EAE4160018C}"/>
          </ac:graphicFrameMkLst>
        </pc:graphicFrameChg>
      </pc:sldChg>
      <pc:sldChg chg="del">
        <pc:chgData name="Aleksejs Udalcovs" userId="63f92163-0854-4e86-bb92-2da40a6659c0" providerId="ADAL" clId="{32BC6E6D-BD7B-6B43-88A2-CD0775DF8F36}" dt="2023-12-28T08:57:27.101" v="149" actId="2696"/>
        <pc:sldMkLst>
          <pc:docMk/>
          <pc:sldMk cId="3206876181" sldId="366"/>
        </pc:sldMkLst>
      </pc:sldChg>
      <pc:sldChg chg="addSp delSp modSp add mod">
        <pc:chgData name="Aleksejs Udalcovs" userId="63f92163-0854-4e86-bb92-2da40a6659c0" providerId="ADAL" clId="{32BC6E6D-BD7B-6B43-88A2-CD0775DF8F36}" dt="2023-12-29T11:48:19.378" v="3788" actId="478"/>
        <pc:sldMkLst>
          <pc:docMk/>
          <pc:sldMk cId="1652360663" sldId="367"/>
        </pc:sldMkLst>
        <pc:spChg chg="add del mod">
          <ac:chgData name="Aleksejs Udalcovs" userId="63f92163-0854-4e86-bb92-2da40a6659c0" providerId="ADAL" clId="{32BC6E6D-BD7B-6B43-88A2-CD0775DF8F36}" dt="2023-12-29T11:48:19.378" v="3788" actId="478"/>
          <ac:spMkLst>
            <pc:docMk/>
            <pc:sldMk cId="1652360663" sldId="367"/>
            <ac:spMk id="2" creationId="{7413CA42-71D8-6ED5-3A71-DD258DD339E3}"/>
          </ac:spMkLst>
        </pc:spChg>
        <pc:spChg chg="del">
          <ac:chgData name="Aleksejs Udalcovs" userId="63f92163-0854-4e86-bb92-2da40a6659c0" providerId="ADAL" clId="{32BC6E6D-BD7B-6B43-88A2-CD0775DF8F36}" dt="2023-12-29T11:48:17.701" v="3787" actId="478"/>
          <ac:spMkLst>
            <pc:docMk/>
            <pc:sldMk cId="1652360663" sldId="367"/>
            <ac:spMk id="8194" creationId="{3AFF4909-1900-46CD-87F7-AE296C59418F}"/>
          </ac:spMkLst>
        </pc:spChg>
        <pc:spChg chg="mod">
          <ac:chgData name="Aleksejs Udalcovs" userId="63f92163-0854-4e86-bb92-2da40a6659c0" providerId="ADAL" clId="{32BC6E6D-BD7B-6B43-88A2-CD0775DF8F36}" dt="2023-12-29T11:48:13.348" v="3786" actId="403"/>
          <ac:spMkLst>
            <pc:docMk/>
            <pc:sldMk cId="1652360663" sldId="367"/>
            <ac:spMk id="8195" creationId="{A955EC6E-B2A1-4AA5-9F6A-E317D7FE324C}"/>
          </ac:spMkLst>
        </pc:spChg>
      </pc:sldChg>
      <pc:sldChg chg="del">
        <pc:chgData name="Aleksejs Udalcovs" userId="63f92163-0854-4e86-bb92-2da40a6659c0" providerId="ADAL" clId="{32BC6E6D-BD7B-6B43-88A2-CD0775DF8F36}" dt="2023-12-28T08:57:27.101" v="149" actId="2696"/>
        <pc:sldMkLst>
          <pc:docMk/>
          <pc:sldMk cId="2369105712" sldId="367"/>
        </pc:sldMkLst>
      </pc:sldChg>
      <pc:sldChg chg="modSp add mod">
        <pc:chgData name="Aleksejs Udalcovs" userId="63f92163-0854-4e86-bb92-2da40a6659c0" providerId="ADAL" clId="{32BC6E6D-BD7B-6B43-88A2-CD0775DF8F36}" dt="2023-12-28T10:08:17.247" v="781" actId="20577"/>
        <pc:sldMkLst>
          <pc:docMk/>
          <pc:sldMk cId="3413645481" sldId="368"/>
        </pc:sldMkLst>
        <pc:spChg chg="mod">
          <ac:chgData name="Aleksejs Udalcovs" userId="63f92163-0854-4e86-bb92-2da40a6659c0" providerId="ADAL" clId="{32BC6E6D-BD7B-6B43-88A2-CD0775DF8F36}" dt="2023-12-28T09:47:03.604" v="412" actId="20577"/>
          <ac:spMkLst>
            <pc:docMk/>
            <pc:sldMk cId="3413645481" sldId="368"/>
            <ac:spMk id="6146" creationId="{39BD4D34-87E7-4105-B586-4767AFA2F0F4}"/>
          </ac:spMkLst>
        </pc:spChg>
        <pc:spChg chg="mod">
          <ac:chgData name="Aleksejs Udalcovs" userId="63f92163-0854-4e86-bb92-2da40a6659c0" providerId="ADAL" clId="{32BC6E6D-BD7B-6B43-88A2-CD0775DF8F36}" dt="2023-12-28T10:08:17.247" v="781" actId="20577"/>
          <ac:spMkLst>
            <pc:docMk/>
            <pc:sldMk cId="3413645481" sldId="368"/>
            <ac:spMk id="6147" creationId="{33CFEE74-7B51-47B2-8BC9-945D38E983E7}"/>
          </ac:spMkLst>
        </pc:spChg>
      </pc:sldChg>
      <pc:sldChg chg="del">
        <pc:chgData name="Aleksejs Udalcovs" userId="63f92163-0854-4e86-bb92-2da40a6659c0" providerId="ADAL" clId="{32BC6E6D-BD7B-6B43-88A2-CD0775DF8F36}" dt="2023-12-28T08:57:27.101" v="149" actId="2696"/>
        <pc:sldMkLst>
          <pc:docMk/>
          <pc:sldMk cId="4091799535" sldId="368"/>
        </pc:sldMkLst>
      </pc:sldChg>
      <pc:sldChg chg="addSp modSp add mod">
        <pc:chgData name="Aleksejs Udalcovs" userId="63f92163-0854-4e86-bb92-2da40a6659c0" providerId="ADAL" clId="{32BC6E6D-BD7B-6B43-88A2-CD0775DF8F36}" dt="2023-12-28T10:25:52.174" v="1243" actId="20577"/>
        <pc:sldMkLst>
          <pc:docMk/>
          <pc:sldMk cId="584212984" sldId="369"/>
        </pc:sldMkLst>
        <pc:spChg chg="add mod">
          <ac:chgData name="Aleksejs Udalcovs" userId="63f92163-0854-4e86-bb92-2da40a6659c0" providerId="ADAL" clId="{32BC6E6D-BD7B-6B43-88A2-CD0775DF8F36}" dt="2023-12-28T10:20:46.392" v="1085" actId="1076"/>
          <ac:spMkLst>
            <pc:docMk/>
            <pc:sldMk cId="584212984" sldId="369"/>
            <ac:spMk id="3" creationId="{5A121EE6-C730-2E67-30E8-6E5664966F71}"/>
          </ac:spMkLst>
        </pc:spChg>
        <pc:spChg chg="add mod">
          <ac:chgData name="Aleksejs Udalcovs" userId="63f92163-0854-4e86-bb92-2da40a6659c0" providerId="ADAL" clId="{32BC6E6D-BD7B-6B43-88A2-CD0775DF8F36}" dt="2023-12-28T10:25:38.648" v="1237" actId="14100"/>
          <ac:spMkLst>
            <pc:docMk/>
            <pc:sldMk cId="584212984" sldId="369"/>
            <ac:spMk id="4" creationId="{D84C9B98-EBD6-0BE0-0120-F0500D3AFAC5}"/>
          </ac:spMkLst>
        </pc:spChg>
        <pc:spChg chg="mod">
          <ac:chgData name="Aleksejs Udalcovs" userId="63f92163-0854-4e86-bb92-2da40a6659c0" providerId="ADAL" clId="{32BC6E6D-BD7B-6B43-88A2-CD0775DF8F36}" dt="2023-12-28T10:25:52.174" v="1243" actId="20577"/>
          <ac:spMkLst>
            <pc:docMk/>
            <pc:sldMk cId="584212984" sldId="369"/>
            <ac:spMk id="6146" creationId="{39BD4D34-87E7-4105-B586-4767AFA2F0F4}"/>
          </ac:spMkLst>
        </pc:spChg>
        <pc:spChg chg="mod">
          <ac:chgData name="Aleksejs Udalcovs" userId="63f92163-0854-4e86-bb92-2da40a6659c0" providerId="ADAL" clId="{32BC6E6D-BD7B-6B43-88A2-CD0775DF8F36}" dt="2023-12-28T10:24:49.361" v="1152" actId="14100"/>
          <ac:spMkLst>
            <pc:docMk/>
            <pc:sldMk cId="584212984" sldId="369"/>
            <ac:spMk id="6147" creationId="{33CFEE74-7B51-47B2-8BC9-945D38E983E7}"/>
          </ac:spMkLst>
        </pc:spChg>
        <pc:picChg chg="add mod">
          <ac:chgData name="Aleksejs Udalcovs" userId="63f92163-0854-4e86-bb92-2da40a6659c0" providerId="ADAL" clId="{32BC6E6D-BD7B-6B43-88A2-CD0775DF8F36}" dt="2023-12-28T10:20:49.499" v="1086" actId="1076"/>
          <ac:picMkLst>
            <pc:docMk/>
            <pc:sldMk cId="584212984" sldId="369"/>
            <ac:picMk id="2" creationId="{F47FF5AF-2842-5563-233C-B188DC5CE5C9}"/>
          </ac:picMkLst>
        </pc:picChg>
      </pc:sldChg>
      <pc:sldChg chg="del">
        <pc:chgData name="Aleksejs Udalcovs" userId="63f92163-0854-4e86-bb92-2da40a6659c0" providerId="ADAL" clId="{32BC6E6D-BD7B-6B43-88A2-CD0775DF8F36}" dt="2023-12-28T08:57:27.101" v="149" actId="2696"/>
        <pc:sldMkLst>
          <pc:docMk/>
          <pc:sldMk cId="2116919520" sldId="369"/>
        </pc:sldMkLst>
      </pc:sldChg>
      <pc:sldChg chg="addSp delSp modSp add mod">
        <pc:chgData name="Aleksejs Udalcovs" userId="63f92163-0854-4e86-bb92-2da40a6659c0" providerId="ADAL" clId="{32BC6E6D-BD7B-6B43-88A2-CD0775DF8F36}" dt="2023-12-28T10:42:02.156" v="1392" actId="1076"/>
        <pc:sldMkLst>
          <pc:docMk/>
          <pc:sldMk cId="854222652" sldId="370"/>
        </pc:sldMkLst>
        <pc:spChg chg="mod">
          <ac:chgData name="Aleksejs Udalcovs" userId="63f92163-0854-4e86-bb92-2da40a6659c0" providerId="ADAL" clId="{32BC6E6D-BD7B-6B43-88A2-CD0775DF8F36}" dt="2023-12-28T10:31:40.263" v="1286" actId="20577"/>
          <ac:spMkLst>
            <pc:docMk/>
            <pc:sldMk cId="854222652" sldId="370"/>
            <ac:spMk id="3" creationId="{5A121EE6-C730-2E67-30E8-6E5664966F71}"/>
          </ac:spMkLst>
        </pc:spChg>
        <pc:spChg chg="mod">
          <ac:chgData name="Aleksejs Udalcovs" userId="63f92163-0854-4e86-bb92-2da40a6659c0" providerId="ADAL" clId="{32BC6E6D-BD7B-6B43-88A2-CD0775DF8F36}" dt="2023-12-28T10:42:02.156" v="1392" actId="1076"/>
          <ac:spMkLst>
            <pc:docMk/>
            <pc:sldMk cId="854222652" sldId="370"/>
            <ac:spMk id="4" creationId="{D84C9B98-EBD6-0BE0-0120-F0500D3AFAC5}"/>
          </ac:spMkLst>
        </pc:spChg>
        <pc:spChg chg="mod">
          <ac:chgData name="Aleksejs Udalcovs" userId="63f92163-0854-4e86-bb92-2da40a6659c0" providerId="ADAL" clId="{32BC6E6D-BD7B-6B43-88A2-CD0775DF8F36}" dt="2023-12-28T10:26:02.256" v="1246" actId="20577"/>
          <ac:spMkLst>
            <pc:docMk/>
            <pc:sldMk cId="854222652" sldId="370"/>
            <ac:spMk id="6146" creationId="{39BD4D34-87E7-4105-B586-4767AFA2F0F4}"/>
          </ac:spMkLst>
        </pc:spChg>
        <pc:spChg chg="mod">
          <ac:chgData name="Aleksejs Udalcovs" userId="63f92163-0854-4e86-bb92-2da40a6659c0" providerId="ADAL" clId="{32BC6E6D-BD7B-6B43-88A2-CD0775DF8F36}" dt="2023-12-28T10:41:56.345" v="1391" actId="404"/>
          <ac:spMkLst>
            <pc:docMk/>
            <pc:sldMk cId="854222652" sldId="370"/>
            <ac:spMk id="6147" creationId="{33CFEE74-7B51-47B2-8BC9-945D38E983E7}"/>
          </ac:spMkLst>
        </pc:spChg>
        <pc:picChg chg="del">
          <ac:chgData name="Aleksejs Udalcovs" userId="63f92163-0854-4e86-bb92-2da40a6659c0" providerId="ADAL" clId="{32BC6E6D-BD7B-6B43-88A2-CD0775DF8F36}" dt="2023-12-28T10:30:57.471" v="1247" actId="478"/>
          <ac:picMkLst>
            <pc:docMk/>
            <pc:sldMk cId="854222652" sldId="370"/>
            <ac:picMk id="2" creationId="{F47FF5AF-2842-5563-233C-B188DC5CE5C9}"/>
          </ac:picMkLst>
        </pc:picChg>
        <pc:picChg chg="add mod">
          <ac:chgData name="Aleksejs Udalcovs" userId="63f92163-0854-4e86-bb92-2da40a6659c0" providerId="ADAL" clId="{32BC6E6D-BD7B-6B43-88A2-CD0775DF8F36}" dt="2023-12-28T10:31:15.263" v="1252" actId="1076"/>
          <ac:picMkLst>
            <pc:docMk/>
            <pc:sldMk cId="854222652" sldId="370"/>
            <ac:picMk id="5" creationId="{D77ECA7F-0C7E-E22B-B98E-DF4A6554AACF}"/>
          </ac:picMkLst>
        </pc:picChg>
      </pc:sldChg>
      <pc:sldChg chg="del">
        <pc:chgData name="Aleksejs Udalcovs" userId="63f92163-0854-4e86-bb92-2da40a6659c0" providerId="ADAL" clId="{32BC6E6D-BD7B-6B43-88A2-CD0775DF8F36}" dt="2023-12-28T08:57:27.101" v="149" actId="2696"/>
        <pc:sldMkLst>
          <pc:docMk/>
          <pc:sldMk cId="2215223414" sldId="370"/>
        </pc:sldMkLst>
      </pc:sldChg>
      <pc:sldChg chg="addSp delSp modSp add mod">
        <pc:chgData name="Aleksejs Udalcovs" userId="63f92163-0854-4e86-bb92-2da40a6659c0" providerId="ADAL" clId="{32BC6E6D-BD7B-6B43-88A2-CD0775DF8F36}" dt="2023-12-28T12:52:42.482" v="1854" actId="20577"/>
        <pc:sldMkLst>
          <pc:docMk/>
          <pc:sldMk cId="3094474557" sldId="371"/>
        </pc:sldMkLst>
        <pc:spChg chg="add">
          <ac:chgData name="Aleksejs Udalcovs" userId="63f92163-0854-4e86-bb92-2da40a6659c0" providerId="ADAL" clId="{32BC6E6D-BD7B-6B43-88A2-CD0775DF8F36}" dt="2023-12-28T12:43:46.531" v="1718"/>
          <ac:spMkLst>
            <pc:docMk/>
            <pc:sldMk cId="3094474557" sldId="371"/>
            <ac:spMk id="2" creationId="{896E3D78-FF47-0BB7-01ED-CEC9DEE7C9BC}"/>
          </ac:spMkLst>
        </pc:spChg>
        <pc:spChg chg="add">
          <ac:chgData name="Aleksejs Udalcovs" userId="63f92163-0854-4e86-bb92-2da40a6659c0" providerId="ADAL" clId="{32BC6E6D-BD7B-6B43-88A2-CD0775DF8F36}" dt="2023-12-28T12:43:52.028" v="1720"/>
          <ac:spMkLst>
            <pc:docMk/>
            <pc:sldMk cId="3094474557" sldId="371"/>
            <ac:spMk id="5" creationId="{54FD7549-D0A6-852B-B0C7-DF85086AA376}"/>
          </ac:spMkLst>
        </pc:spChg>
        <pc:spChg chg="add">
          <ac:chgData name="Aleksejs Udalcovs" userId="63f92163-0854-4e86-bb92-2da40a6659c0" providerId="ADAL" clId="{32BC6E6D-BD7B-6B43-88A2-CD0775DF8F36}" dt="2023-12-28T12:48:31.337" v="1831"/>
          <ac:spMkLst>
            <pc:docMk/>
            <pc:sldMk cId="3094474557" sldId="371"/>
            <ac:spMk id="7" creationId="{F13A731E-C7E2-3C88-B3D7-752A5BBF0F7C}"/>
          </ac:spMkLst>
        </pc:spChg>
        <pc:spChg chg="mod">
          <ac:chgData name="Aleksejs Udalcovs" userId="63f92163-0854-4e86-bb92-2da40a6659c0" providerId="ADAL" clId="{32BC6E6D-BD7B-6B43-88A2-CD0775DF8F36}" dt="2023-12-28T12:52:42.482" v="1854" actId="20577"/>
          <ac:spMkLst>
            <pc:docMk/>
            <pc:sldMk cId="3094474557" sldId="371"/>
            <ac:spMk id="8194" creationId="{3AFF4909-1900-46CD-87F7-AE296C59418F}"/>
          </ac:spMkLst>
        </pc:spChg>
        <pc:spChg chg="mod">
          <ac:chgData name="Aleksejs Udalcovs" userId="63f92163-0854-4e86-bb92-2da40a6659c0" providerId="ADAL" clId="{32BC6E6D-BD7B-6B43-88A2-CD0775DF8F36}" dt="2023-12-28T12:51:21.743" v="1849" actId="14100"/>
          <ac:spMkLst>
            <pc:docMk/>
            <pc:sldMk cId="3094474557" sldId="371"/>
            <ac:spMk id="8195" creationId="{A955EC6E-B2A1-4AA5-9F6A-E317D7FE324C}"/>
          </ac:spMkLst>
        </pc:spChg>
        <pc:picChg chg="del">
          <ac:chgData name="Aleksejs Udalcovs" userId="63f92163-0854-4e86-bb92-2da40a6659c0" providerId="ADAL" clId="{32BC6E6D-BD7B-6B43-88A2-CD0775DF8F36}" dt="2023-12-28T12:42:36.078" v="1695" actId="478"/>
          <ac:picMkLst>
            <pc:docMk/>
            <pc:sldMk cId="3094474557" sldId="371"/>
            <ac:picMk id="3" creationId="{71212002-1DFB-1DD6-939F-B71165CD5E7D}"/>
          </ac:picMkLst>
        </pc:picChg>
        <pc:picChg chg="del">
          <ac:chgData name="Aleksejs Udalcovs" userId="63f92163-0854-4e86-bb92-2da40a6659c0" providerId="ADAL" clId="{32BC6E6D-BD7B-6B43-88A2-CD0775DF8F36}" dt="2023-12-28T12:42:34.354" v="1694" actId="478"/>
          <ac:picMkLst>
            <pc:docMk/>
            <pc:sldMk cId="3094474557" sldId="371"/>
            <ac:picMk id="4" creationId="{4AC3A648-2233-8FF5-0C84-A06796097D87}"/>
          </ac:picMkLst>
        </pc:picChg>
        <pc:picChg chg="add mod">
          <ac:chgData name="Aleksejs Udalcovs" userId="63f92163-0854-4e86-bb92-2da40a6659c0" providerId="ADAL" clId="{32BC6E6D-BD7B-6B43-88A2-CD0775DF8F36}" dt="2023-12-28T12:49:19.031" v="1838" actId="1076"/>
          <ac:picMkLst>
            <pc:docMk/>
            <pc:sldMk cId="3094474557" sldId="371"/>
            <ac:picMk id="6" creationId="{6CA0BEB1-28FD-7608-6A6A-E37DC16B4C3F}"/>
          </ac:picMkLst>
        </pc:picChg>
        <pc:picChg chg="add mod">
          <ac:chgData name="Aleksejs Udalcovs" userId="63f92163-0854-4e86-bb92-2da40a6659c0" providerId="ADAL" clId="{32BC6E6D-BD7B-6B43-88A2-CD0775DF8F36}" dt="2023-12-28T12:51:29.276" v="1850" actId="1076"/>
          <ac:picMkLst>
            <pc:docMk/>
            <pc:sldMk cId="3094474557" sldId="371"/>
            <ac:picMk id="8" creationId="{E01646A3-5B61-66AE-EE17-6376F3DB5F4D}"/>
          </ac:picMkLst>
        </pc:picChg>
      </pc:sldChg>
      <pc:sldChg chg="addSp delSp modSp add mod">
        <pc:chgData name="Aleksejs Udalcovs" userId="63f92163-0854-4e86-bb92-2da40a6659c0" providerId="ADAL" clId="{32BC6E6D-BD7B-6B43-88A2-CD0775DF8F36}" dt="2023-12-28T12:55:03.998" v="1887" actId="1076"/>
        <pc:sldMkLst>
          <pc:docMk/>
          <pc:sldMk cId="844972979" sldId="372"/>
        </pc:sldMkLst>
        <pc:spChg chg="mod">
          <ac:chgData name="Aleksejs Udalcovs" userId="63f92163-0854-4e86-bb92-2da40a6659c0" providerId="ADAL" clId="{32BC6E6D-BD7B-6B43-88A2-CD0775DF8F36}" dt="2023-12-28T12:52:49.900" v="1857" actId="20577"/>
          <ac:spMkLst>
            <pc:docMk/>
            <pc:sldMk cId="844972979" sldId="372"/>
            <ac:spMk id="8194" creationId="{3AFF4909-1900-46CD-87F7-AE296C59418F}"/>
          </ac:spMkLst>
        </pc:spChg>
        <pc:spChg chg="mod">
          <ac:chgData name="Aleksejs Udalcovs" userId="63f92163-0854-4e86-bb92-2da40a6659c0" providerId="ADAL" clId="{32BC6E6D-BD7B-6B43-88A2-CD0775DF8F36}" dt="2023-12-28T12:54:21.744" v="1885" actId="20577"/>
          <ac:spMkLst>
            <pc:docMk/>
            <pc:sldMk cId="844972979" sldId="372"/>
            <ac:spMk id="8195" creationId="{A955EC6E-B2A1-4AA5-9F6A-E317D7FE324C}"/>
          </ac:spMkLst>
        </pc:spChg>
        <pc:picChg chg="add mod">
          <ac:chgData name="Aleksejs Udalcovs" userId="63f92163-0854-4e86-bb92-2da40a6659c0" providerId="ADAL" clId="{32BC6E6D-BD7B-6B43-88A2-CD0775DF8F36}" dt="2023-12-28T12:55:03.998" v="1887" actId="1076"/>
          <ac:picMkLst>
            <pc:docMk/>
            <pc:sldMk cId="844972979" sldId="372"/>
            <ac:picMk id="2" creationId="{50E77148-0DFA-286D-67FD-2C039C980E8E}"/>
          </ac:picMkLst>
        </pc:picChg>
        <pc:picChg chg="del">
          <ac:chgData name="Aleksejs Udalcovs" userId="63f92163-0854-4e86-bb92-2da40a6659c0" providerId="ADAL" clId="{32BC6E6D-BD7B-6B43-88A2-CD0775DF8F36}" dt="2023-12-28T12:52:52.486" v="1858" actId="478"/>
          <ac:picMkLst>
            <pc:docMk/>
            <pc:sldMk cId="844972979" sldId="372"/>
            <ac:picMk id="6" creationId="{6CA0BEB1-28FD-7608-6A6A-E37DC16B4C3F}"/>
          </ac:picMkLst>
        </pc:picChg>
        <pc:picChg chg="del">
          <ac:chgData name="Aleksejs Udalcovs" userId="63f92163-0854-4e86-bb92-2da40a6659c0" providerId="ADAL" clId="{32BC6E6D-BD7B-6B43-88A2-CD0775DF8F36}" dt="2023-12-28T12:52:53.431" v="1859" actId="478"/>
          <ac:picMkLst>
            <pc:docMk/>
            <pc:sldMk cId="844972979" sldId="372"/>
            <ac:picMk id="8" creationId="{E01646A3-5B61-66AE-EE17-6376F3DB5F4D}"/>
          </ac:picMkLst>
        </pc:picChg>
      </pc:sldChg>
      <pc:sldChg chg="modSp add mod">
        <pc:chgData name="Aleksejs Udalcovs" userId="63f92163-0854-4e86-bb92-2da40a6659c0" providerId="ADAL" clId="{32BC6E6D-BD7B-6B43-88A2-CD0775DF8F36}" dt="2023-12-29T11:32:18.563" v="3258" actId="20577"/>
        <pc:sldMkLst>
          <pc:docMk/>
          <pc:sldMk cId="2236272510" sldId="373"/>
        </pc:sldMkLst>
        <pc:spChg chg="mod">
          <ac:chgData name="Aleksejs Udalcovs" userId="63f92163-0854-4e86-bb92-2da40a6659c0" providerId="ADAL" clId="{32BC6E6D-BD7B-6B43-88A2-CD0775DF8F36}" dt="2023-12-29T11:32:18.563" v="3258" actId="20577"/>
          <ac:spMkLst>
            <pc:docMk/>
            <pc:sldMk cId="2236272510" sldId="373"/>
            <ac:spMk id="8194" creationId="{3AFF4909-1900-46CD-87F7-AE296C59418F}"/>
          </ac:spMkLst>
        </pc:spChg>
        <pc:spChg chg="mod">
          <ac:chgData name="Aleksejs Udalcovs" userId="63f92163-0854-4e86-bb92-2da40a6659c0" providerId="ADAL" clId="{32BC6E6D-BD7B-6B43-88A2-CD0775DF8F36}" dt="2023-12-29T11:08:14.846" v="2918" actId="20577"/>
          <ac:spMkLst>
            <pc:docMk/>
            <pc:sldMk cId="2236272510" sldId="373"/>
            <ac:spMk id="8195" creationId="{A955EC6E-B2A1-4AA5-9F6A-E317D7FE324C}"/>
          </ac:spMkLst>
        </pc:spChg>
      </pc:sldChg>
      <pc:sldChg chg="addSp delSp modSp add mod">
        <pc:chgData name="Aleksejs Udalcovs" userId="63f92163-0854-4e86-bb92-2da40a6659c0" providerId="ADAL" clId="{32BC6E6D-BD7B-6B43-88A2-CD0775DF8F36}" dt="2023-12-28T14:20:36.562" v="2331" actId="1076"/>
        <pc:sldMkLst>
          <pc:docMk/>
          <pc:sldMk cId="4178336026" sldId="374"/>
        </pc:sldMkLst>
        <pc:spChg chg="mod">
          <ac:chgData name="Aleksejs Udalcovs" userId="63f92163-0854-4e86-bb92-2da40a6659c0" providerId="ADAL" clId="{32BC6E6D-BD7B-6B43-88A2-CD0775DF8F36}" dt="2023-12-28T13:49:38.559" v="2254" actId="114"/>
          <ac:spMkLst>
            <pc:docMk/>
            <pc:sldMk cId="4178336026" sldId="374"/>
            <ac:spMk id="2" creationId="{FB8DED53-3D1C-D405-502B-4BCC7CC7D542}"/>
          </ac:spMkLst>
        </pc:spChg>
        <pc:spChg chg="add mod">
          <ac:chgData name="Aleksejs Udalcovs" userId="63f92163-0854-4e86-bb92-2da40a6659c0" providerId="ADAL" clId="{32BC6E6D-BD7B-6B43-88A2-CD0775DF8F36}" dt="2023-12-28T14:15:13.650" v="2303" actId="14100"/>
          <ac:spMkLst>
            <pc:docMk/>
            <pc:sldMk cId="4178336026" sldId="374"/>
            <ac:spMk id="5" creationId="{28B731BC-5EBB-D17C-C370-AC25759F94EB}"/>
          </ac:spMkLst>
        </pc:spChg>
        <pc:spChg chg="mod">
          <ac:chgData name="Aleksejs Udalcovs" userId="63f92163-0854-4e86-bb92-2da40a6659c0" providerId="ADAL" clId="{32BC6E6D-BD7B-6B43-88A2-CD0775DF8F36}" dt="2023-12-28T13:20:25.696" v="2034" actId="20577"/>
          <ac:spMkLst>
            <pc:docMk/>
            <pc:sldMk cId="4178336026" sldId="374"/>
            <ac:spMk id="8194" creationId="{3AFF4909-1900-46CD-87F7-AE296C59418F}"/>
          </ac:spMkLst>
        </pc:spChg>
        <pc:spChg chg="mod">
          <ac:chgData name="Aleksejs Udalcovs" userId="63f92163-0854-4e86-bb92-2da40a6659c0" providerId="ADAL" clId="{32BC6E6D-BD7B-6B43-88A2-CD0775DF8F36}" dt="2023-12-28T13:50:22.940" v="2279" actId="13926"/>
          <ac:spMkLst>
            <pc:docMk/>
            <pc:sldMk cId="4178336026" sldId="374"/>
            <ac:spMk id="8195" creationId="{A955EC6E-B2A1-4AA5-9F6A-E317D7FE324C}"/>
          </ac:spMkLst>
        </pc:spChg>
        <pc:graphicFrameChg chg="del">
          <ac:chgData name="Aleksejs Udalcovs" userId="63f92163-0854-4e86-bb92-2da40a6659c0" providerId="ADAL" clId="{32BC6E6D-BD7B-6B43-88A2-CD0775DF8F36}" dt="2023-12-28T13:20:30.237" v="2035" actId="478"/>
          <ac:graphicFrameMkLst>
            <pc:docMk/>
            <pc:sldMk cId="4178336026" sldId="374"/>
            <ac:graphicFrameMk id="3" creationId="{EDA0418A-4104-C202-4054-8EAE4160018C}"/>
          </ac:graphicFrameMkLst>
        </pc:graphicFrameChg>
        <pc:graphicFrameChg chg="add mod">
          <ac:chgData name="Aleksejs Udalcovs" userId="63f92163-0854-4e86-bb92-2da40a6659c0" providerId="ADAL" clId="{32BC6E6D-BD7B-6B43-88A2-CD0775DF8F36}" dt="2023-12-28T13:45:14.105" v="2175" actId="1076"/>
          <ac:graphicFrameMkLst>
            <pc:docMk/>
            <pc:sldMk cId="4178336026" sldId="374"/>
            <ac:graphicFrameMk id="4" creationId="{19C25009-27D8-F09E-3DC1-3F79D08BF09D}"/>
          </ac:graphicFrameMkLst>
        </pc:graphicFrameChg>
        <pc:graphicFrameChg chg="add mod modGraphic">
          <ac:chgData name="Aleksejs Udalcovs" userId="63f92163-0854-4e86-bb92-2da40a6659c0" providerId="ADAL" clId="{32BC6E6D-BD7B-6B43-88A2-CD0775DF8F36}" dt="2023-12-28T14:20:36.562" v="2331" actId="1076"/>
          <ac:graphicFrameMkLst>
            <pc:docMk/>
            <pc:sldMk cId="4178336026" sldId="374"/>
            <ac:graphicFrameMk id="6" creationId="{64B1009A-0C03-4211-8709-872110FD2ED3}"/>
          </ac:graphicFrameMkLst>
        </pc:graphicFrameChg>
      </pc:sldChg>
      <pc:sldChg chg="addSp delSp modSp add mod">
        <pc:chgData name="Aleksejs Udalcovs" userId="63f92163-0854-4e86-bb92-2da40a6659c0" providerId="ADAL" clId="{32BC6E6D-BD7B-6B43-88A2-CD0775DF8F36}" dt="2023-12-28T14:24:41.199" v="2484" actId="1076"/>
        <pc:sldMkLst>
          <pc:docMk/>
          <pc:sldMk cId="1031741869" sldId="375"/>
        </pc:sldMkLst>
        <pc:spChg chg="del">
          <ac:chgData name="Aleksejs Udalcovs" userId="63f92163-0854-4e86-bb92-2da40a6659c0" providerId="ADAL" clId="{32BC6E6D-BD7B-6B43-88A2-CD0775DF8F36}" dt="2023-12-28T14:21:08.907" v="2338" actId="478"/>
          <ac:spMkLst>
            <pc:docMk/>
            <pc:sldMk cId="1031741869" sldId="375"/>
            <ac:spMk id="2" creationId="{FB8DED53-3D1C-D405-502B-4BCC7CC7D542}"/>
          </ac:spMkLst>
        </pc:spChg>
        <pc:spChg chg="del">
          <ac:chgData name="Aleksejs Udalcovs" userId="63f92163-0854-4e86-bb92-2da40a6659c0" providerId="ADAL" clId="{32BC6E6D-BD7B-6B43-88A2-CD0775DF8F36}" dt="2023-12-28T14:21:06.772" v="2336" actId="478"/>
          <ac:spMkLst>
            <pc:docMk/>
            <pc:sldMk cId="1031741869" sldId="375"/>
            <ac:spMk id="5" creationId="{28B731BC-5EBB-D17C-C370-AC25759F94EB}"/>
          </ac:spMkLst>
        </pc:spChg>
        <pc:spChg chg="mod">
          <ac:chgData name="Aleksejs Udalcovs" userId="63f92163-0854-4e86-bb92-2da40a6659c0" providerId="ADAL" clId="{32BC6E6D-BD7B-6B43-88A2-CD0775DF8F36}" dt="2023-12-28T14:20:45.607" v="2334" actId="20577"/>
          <ac:spMkLst>
            <pc:docMk/>
            <pc:sldMk cId="1031741869" sldId="375"/>
            <ac:spMk id="8194" creationId="{3AFF4909-1900-46CD-87F7-AE296C59418F}"/>
          </ac:spMkLst>
        </pc:spChg>
        <pc:spChg chg="mod">
          <ac:chgData name="Aleksejs Udalcovs" userId="63f92163-0854-4e86-bb92-2da40a6659c0" providerId="ADAL" clId="{32BC6E6D-BD7B-6B43-88A2-CD0775DF8F36}" dt="2023-12-28T14:23:28.365" v="2468" actId="14100"/>
          <ac:spMkLst>
            <pc:docMk/>
            <pc:sldMk cId="1031741869" sldId="375"/>
            <ac:spMk id="8195" creationId="{A955EC6E-B2A1-4AA5-9F6A-E317D7FE324C}"/>
          </ac:spMkLst>
        </pc:spChg>
        <pc:graphicFrameChg chg="del">
          <ac:chgData name="Aleksejs Udalcovs" userId="63f92163-0854-4e86-bb92-2da40a6659c0" providerId="ADAL" clId="{32BC6E6D-BD7B-6B43-88A2-CD0775DF8F36}" dt="2023-12-28T14:21:07.545" v="2337" actId="478"/>
          <ac:graphicFrameMkLst>
            <pc:docMk/>
            <pc:sldMk cId="1031741869" sldId="375"/>
            <ac:graphicFrameMk id="4" creationId="{19C25009-27D8-F09E-3DC1-3F79D08BF09D}"/>
          </ac:graphicFrameMkLst>
        </pc:graphicFrameChg>
        <pc:graphicFrameChg chg="del">
          <ac:chgData name="Aleksejs Udalcovs" userId="63f92163-0854-4e86-bb92-2da40a6659c0" providerId="ADAL" clId="{32BC6E6D-BD7B-6B43-88A2-CD0775DF8F36}" dt="2023-12-28T14:20:51.865" v="2335" actId="478"/>
          <ac:graphicFrameMkLst>
            <pc:docMk/>
            <pc:sldMk cId="1031741869" sldId="375"/>
            <ac:graphicFrameMk id="6" creationId="{64B1009A-0C03-4211-8709-872110FD2ED3}"/>
          </ac:graphicFrameMkLst>
        </pc:graphicFrameChg>
        <pc:picChg chg="add mod">
          <ac:chgData name="Aleksejs Udalcovs" userId="63f92163-0854-4e86-bb92-2da40a6659c0" providerId="ADAL" clId="{32BC6E6D-BD7B-6B43-88A2-CD0775DF8F36}" dt="2023-12-28T14:24:38.256" v="2483" actId="1076"/>
          <ac:picMkLst>
            <pc:docMk/>
            <pc:sldMk cId="1031741869" sldId="375"/>
            <ac:picMk id="3" creationId="{F7668431-696C-EB3A-33E3-969C1C8DF058}"/>
          </ac:picMkLst>
        </pc:picChg>
        <pc:picChg chg="add mod">
          <ac:chgData name="Aleksejs Udalcovs" userId="63f92163-0854-4e86-bb92-2da40a6659c0" providerId="ADAL" clId="{32BC6E6D-BD7B-6B43-88A2-CD0775DF8F36}" dt="2023-12-28T14:24:41.199" v="2484" actId="1076"/>
          <ac:picMkLst>
            <pc:docMk/>
            <pc:sldMk cId="1031741869" sldId="375"/>
            <ac:picMk id="7" creationId="{3A11EDF5-414B-B94D-C98F-1019C7348860}"/>
          </ac:picMkLst>
        </pc:picChg>
      </pc:sldChg>
      <pc:sldChg chg="addSp delSp modSp add del mod">
        <pc:chgData name="Aleksejs Udalcovs" userId="63f92163-0854-4e86-bb92-2da40a6659c0" providerId="ADAL" clId="{32BC6E6D-BD7B-6B43-88A2-CD0775DF8F36}" dt="2023-12-28T14:25:16.049" v="2489" actId="2696"/>
        <pc:sldMkLst>
          <pc:docMk/>
          <pc:sldMk cId="1231106336" sldId="376"/>
        </pc:sldMkLst>
        <pc:spChg chg="add mod">
          <ac:chgData name="Aleksejs Udalcovs" userId="63f92163-0854-4e86-bb92-2da40a6659c0" providerId="ADAL" clId="{32BC6E6D-BD7B-6B43-88A2-CD0775DF8F36}" dt="2023-12-28T14:25:13.429" v="2488" actId="478"/>
          <ac:spMkLst>
            <pc:docMk/>
            <pc:sldMk cId="1231106336" sldId="376"/>
            <ac:spMk id="2" creationId="{3D29808B-BB4F-FBA7-18E7-6B964B13DAB8}"/>
          </ac:spMkLst>
        </pc:spChg>
        <pc:spChg chg="del">
          <ac:chgData name="Aleksejs Udalcovs" userId="63f92163-0854-4e86-bb92-2da40a6659c0" providerId="ADAL" clId="{32BC6E6D-BD7B-6B43-88A2-CD0775DF8F36}" dt="2023-12-28T14:25:13.429" v="2488" actId="478"/>
          <ac:spMkLst>
            <pc:docMk/>
            <pc:sldMk cId="1231106336" sldId="376"/>
            <ac:spMk id="8195" creationId="{A955EC6E-B2A1-4AA5-9F6A-E317D7FE324C}"/>
          </ac:spMkLst>
        </pc:spChg>
        <pc:picChg chg="del">
          <ac:chgData name="Aleksejs Udalcovs" userId="63f92163-0854-4e86-bb92-2da40a6659c0" providerId="ADAL" clId="{32BC6E6D-BD7B-6B43-88A2-CD0775DF8F36}" dt="2023-12-28T14:25:06.143" v="2486" actId="478"/>
          <ac:picMkLst>
            <pc:docMk/>
            <pc:sldMk cId="1231106336" sldId="376"/>
            <ac:picMk id="3" creationId="{F7668431-696C-EB3A-33E3-969C1C8DF058}"/>
          </ac:picMkLst>
        </pc:picChg>
        <pc:picChg chg="del">
          <ac:chgData name="Aleksejs Udalcovs" userId="63f92163-0854-4e86-bb92-2da40a6659c0" providerId="ADAL" clId="{32BC6E6D-BD7B-6B43-88A2-CD0775DF8F36}" dt="2023-12-28T14:25:07.167" v="2487" actId="478"/>
          <ac:picMkLst>
            <pc:docMk/>
            <pc:sldMk cId="1231106336" sldId="376"/>
            <ac:picMk id="7" creationId="{3A11EDF5-414B-B94D-C98F-1019C7348860}"/>
          </ac:picMkLst>
        </pc:picChg>
      </pc:sldChg>
      <pc:sldChg chg="addSp modSp add mod">
        <pc:chgData name="Aleksejs Udalcovs" userId="63f92163-0854-4e86-bb92-2da40a6659c0" providerId="ADAL" clId="{32BC6E6D-BD7B-6B43-88A2-CD0775DF8F36}" dt="2023-12-29T11:32:22.554" v="3260" actId="20577"/>
        <pc:sldMkLst>
          <pc:docMk/>
          <pc:sldMk cId="2206613539" sldId="376"/>
        </pc:sldMkLst>
        <pc:spChg chg="mod">
          <ac:chgData name="Aleksejs Udalcovs" userId="63f92163-0854-4e86-bb92-2da40a6659c0" providerId="ADAL" clId="{32BC6E6D-BD7B-6B43-88A2-CD0775DF8F36}" dt="2023-12-29T11:32:22.554" v="3260" actId="20577"/>
          <ac:spMkLst>
            <pc:docMk/>
            <pc:sldMk cId="2206613539" sldId="376"/>
            <ac:spMk id="8194" creationId="{3AFF4909-1900-46CD-87F7-AE296C59418F}"/>
          </ac:spMkLst>
        </pc:spChg>
        <pc:spChg chg="mod">
          <ac:chgData name="Aleksejs Udalcovs" userId="63f92163-0854-4e86-bb92-2da40a6659c0" providerId="ADAL" clId="{32BC6E6D-BD7B-6B43-88A2-CD0775DF8F36}" dt="2023-12-29T11:28:52.369" v="3248" actId="6549"/>
          <ac:spMkLst>
            <pc:docMk/>
            <pc:sldMk cId="2206613539" sldId="376"/>
            <ac:spMk id="8195" creationId="{A955EC6E-B2A1-4AA5-9F6A-E317D7FE324C}"/>
          </ac:spMkLst>
        </pc:spChg>
        <pc:picChg chg="add mod">
          <ac:chgData name="Aleksejs Udalcovs" userId="63f92163-0854-4e86-bb92-2da40a6659c0" providerId="ADAL" clId="{32BC6E6D-BD7B-6B43-88A2-CD0775DF8F36}" dt="2023-12-29T11:29:12.533" v="3255" actId="14100"/>
          <ac:picMkLst>
            <pc:docMk/>
            <pc:sldMk cId="2206613539" sldId="376"/>
            <ac:picMk id="2" creationId="{9352E209-E441-F448-F4A9-7ADF58161594}"/>
          </ac:picMkLst>
        </pc:picChg>
        <pc:picChg chg="add mod">
          <ac:chgData name="Aleksejs Udalcovs" userId="63f92163-0854-4e86-bb92-2da40a6659c0" providerId="ADAL" clId="{32BC6E6D-BD7B-6B43-88A2-CD0775DF8F36}" dt="2023-12-29T11:29:16.842" v="3256" actId="1076"/>
          <ac:picMkLst>
            <pc:docMk/>
            <pc:sldMk cId="2206613539" sldId="376"/>
            <ac:picMk id="3" creationId="{4C49BA95-1092-0D5B-926E-EBDB277FDBF2}"/>
          </ac:picMkLst>
        </pc:picChg>
      </pc:sldChg>
      <pc:sldChg chg="modSp add mod">
        <pc:chgData name="Aleksejs Udalcovs" userId="63f92163-0854-4e86-bb92-2da40a6659c0" providerId="ADAL" clId="{32BC6E6D-BD7B-6B43-88A2-CD0775DF8F36}" dt="2023-12-29T11:46:56.209" v="3763" actId="20577"/>
        <pc:sldMkLst>
          <pc:docMk/>
          <pc:sldMk cId="1328344254" sldId="377"/>
        </pc:sldMkLst>
        <pc:spChg chg="mod">
          <ac:chgData name="Aleksejs Udalcovs" userId="63f92163-0854-4e86-bb92-2da40a6659c0" providerId="ADAL" clId="{32BC6E6D-BD7B-6B43-88A2-CD0775DF8F36}" dt="2023-12-29T11:32:31.786" v="3280" actId="20577"/>
          <ac:spMkLst>
            <pc:docMk/>
            <pc:sldMk cId="1328344254" sldId="377"/>
            <ac:spMk id="8194" creationId="{3AFF4909-1900-46CD-87F7-AE296C59418F}"/>
          </ac:spMkLst>
        </pc:spChg>
        <pc:spChg chg="mod">
          <ac:chgData name="Aleksejs Udalcovs" userId="63f92163-0854-4e86-bb92-2da40a6659c0" providerId="ADAL" clId="{32BC6E6D-BD7B-6B43-88A2-CD0775DF8F36}" dt="2023-12-29T11:46:56.209" v="3763" actId="20577"/>
          <ac:spMkLst>
            <pc:docMk/>
            <pc:sldMk cId="1328344254" sldId="377"/>
            <ac:spMk id="8195" creationId="{A955EC6E-B2A1-4AA5-9F6A-E317D7FE324C}"/>
          </ac:spMkLst>
        </pc:spChg>
      </pc:sldChg>
      <pc:sldChg chg="new del">
        <pc:chgData name="Aleksejs Udalcovs" userId="63f92163-0854-4e86-bb92-2da40a6659c0" providerId="ADAL" clId="{32BC6E6D-BD7B-6B43-88A2-CD0775DF8F36}" dt="2023-12-29T11:47:32.977" v="3765" actId="2696"/>
        <pc:sldMkLst>
          <pc:docMk/>
          <pc:sldMk cId="2874249071" sldId="378"/>
        </pc:sldMkLst>
      </pc:sldChg>
      <pc:sldMasterChg chg="modSp mod modSldLayout">
        <pc:chgData name="Aleksejs Udalcovs" userId="63f92163-0854-4e86-bb92-2da40a6659c0" providerId="ADAL" clId="{32BC6E6D-BD7B-6B43-88A2-CD0775DF8F36}" dt="2023-12-28T08:55:39.874" v="101"/>
        <pc:sldMasterMkLst>
          <pc:docMk/>
          <pc:sldMasterMk cId="0" sldId="2147485146"/>
        </pc:sldMasterMkLst>
        <pc:spChg chg="mod">
          <ac:chgData name="Aleksejs Udalcovs" userId="63f92163-0854-4e86-bb92-2da40a6659c0" providerId="ADAL" clId="{32BC6E6D-BD7B-6B43-88A2-CD0775DF8F36}" dt="2023-12-28T08:55:18.222" v="97" actId="20577"/>
          <ac:spMkLst>
            <pc:docMk/>
            <pc:sldMasterMk cId="0" sldId="2147485146"/>
            <ac:spMk id="9" creationId="{ED4BE506-C0F9-461F-89BC-4B3F6F61A38D}"/>
          </ac:spMkLst>
        </pc:spChg>
        <pc:spChg chg="mod">
          <ac:chgData name="Aleksejs Udalcovs" userId="63f92163-0854-4e86-bb92-2da40a6659c0" providerId="ADAL" clId="{32BC6E6D-BD7B-6B43-88A2-CD0775DF8F36}" dt="2023-12-28T08:55:37.876" v="99" actId="790"/>
          <ac:spMkLst>
            <pc:docMk/>
            <pc:sldMasterMk cId="0" sldId="2147485146"/>
            <ac:spMk id="11" creationId="{AA2802BD-1B72-4AD1-8184-0FD099607084}"/>
          </ac:spMkLst>
        </pc:spChg>
        <pc:spChg chg="mod">
          <ac:chgData name="Aleksejs Udalcovs" userId="63f92163-0854-4e86-bb92-2da40a6659c0" providerId="ADAL" clId="{32BC6E6D-BD7B-6B43-88A2-CD0775DF8F36}" dt="2023-12-28T08:55:11.103" v="95" actId="13926"/>
          <ac:spMkLst>
            <pc:docMk/>
            <pc:sldMasterMk cId="0" sldId="2147485146"/>
            <ac:spMk id="13" creationId="{AF4006C6-1A95-4284-A498-917EA49F0F95}"/>
          </ac:spMkLst>
        </pc:spChg>
        <pc:sldLayoutChg chg="addSp delSp modSp mod">
          <pc:chgData name="Aleksejs Udalcovs" userId="63f92163-0854-4e86-bb92-2da40a6659c0" providerId="ADAL" clId="{32BC6E6D-BD7B-6B43-88A2-CD0775DF8F36}" dt="2023-12-28T08:55:39.874" v="101"/>
          <pc:sldLayoutMkLst>
            <pc:docMk/>
            <pc:sldMasterMk cId="0" sldId="2147485146"/>
            <pc:sldLayoutMk cId="2576406219" sldId="2147485163"/>
          </pc:sldLayoutMkLst>
          <pc:spChg chg="add del mod">
            <ac:chgData name="Aleksejs Udalcovs" userId="63f92163-0854-4e86-bb92-2da40a6659c0" providerId="ADAL" clId="{32BC6E6D-BD7B-6B43-88A2-CD0775DF8F36}" dt="2023-12-28T08:55:39.874" v="101"/>
            <ac:spMkLst>
              <pc:docMk/>
              <pc:sldMasterMk cId="0" sldId="2147485146"/>
              <pc:sldLayoutMk cId="2576406219" sldId="2147485163"/>
              <ac:spMk id="4" creationId="{4B47C9F8-2168-ECF4-0712-557E68B54185}"/>
            </ac:spMkLst>
          </pc:spChg>
        </pc:sldLayoutChg>
      </pc:sldMasterChg>
    </pc:docChg>
  </pc:docChgLst>
  <pc:docChgLst>
    <pc:chgData name="Aleksejs Udalcovs" userId="63f92163-0854-4e86-bb92-2da40a6659c0" providerId="ADAL" clId="{66EE1802-DFC3-004A-868A-F7562EBDBEE8}"/>
    <pc:docChg chg="undo custSel modSld modMainMaster">
      <pc:chgData name="Aleksejs Udalcovs" userId="63f92163-0854-4e86-bb92-2da40a6659c0" providerId="ADAL" clId="{66EE1802-DFC3-004A-868A-F7562EBDBEE8}" dt="2024-01-12T10:26:30.152" v="712" actId="20577"/>
      <pc:docMkLst>
        <pc:docMk/>
      </pc:docMkLst>
      <pc:sldChg chg="modSp mod">
        <pc:chgData name="Aleksejs Udalcovs" userId="63f92163-0854-4e86-bb92-2da40a6659c0" providerId="ADAL" clId="{66EE1802-DFC3-004A-868A-F7562EBDBEE8}" dt="2024-01-11T16:39:26.449" v="29" actId="14100"/>
        <pc:sldMkLst>
          <pc:docMk/>
          <pc:sldMk cId="1688920775" sldId="366"/>
        </pc:sldMkLst>
        <pc:spChg chg="mod">
          <ac:chgData name="Aleksejs Udalcovs" userId="63f92163-0854-4e86-bb92-2da40a6659c0" providerId="ADAL" clId="{66EE1802-DFC3-004A-868A-F7562EBDBEE8}" dt="2024-01-11T16:39:26.449" v="29" actId="14100"/>
          <ac:spMkLst>
            <pc:docMk/>
            <pc:sldMk cId="1688920775" sldId="366"/>
            <ac:spMk id="2" creationId="{FB8DED53-3D1C-D405-502B-4BCC7CC7D542}"/>
          </ac:spMkLst>
        </pc:spChg>
        <pc:spChg chg="mod">
          <ac:chgData name="Aleksejs Udalcovs" userId="63f92163-0854-4e86-bb92-2da40a6659c0" providerId="ADAL" clId="{66EE1802-DFC3-004A-868A-F7562EBDBEE8}" dt="2024-01-11T16:39:17.662" v="28" actId="948"/>
          <ac:spMkLst>
            <pc:docMk/>
            <pc:sldMk cId="1688920775" sldId="366"/>
            <ac:spMk id="8195" creationId="{A955EC6E-B2A1-4AA5-9F6A-E317D7FE324C}"/>
          </ac:spMkLst>
        </pc:spChg>
      </pc:sldChg>
      <pc:sldChg chg="addSp delSp modSp mod">
        <pc:chgData name="Aleksejs Udalcovs" userId="63f92163-0854-4e86-bb92-2da40a6659c0" providerId="ADAL" clId="{66EE1802-DFC3-004A-868A-F7562EBDBEE8}" dt="2024-01-11T16:36:14.081" v="17" actId="1076"/>
        <pc:sldMkLst>
          <pc:docMk/>
          <pc:sldMk cId="584212984" sldId="369"/>
        </pc:sldMkLst>
        <pc:picChg chg="add mod">
          <ac:chgData name="Aleksejs Udalcovs" userId="63f92163-0854-4e86-bb92-2da40a6659c0" providerId="ADAL" clId="{66EE1802-DFC3-004A-868A-F7562EBDBEE8}" dt="2024-01-11T16:36:14.081" v="17" actId="1076"/>
          <ac:picMkLst>
            <pc:docMk/>
            <pc:sldMk cId="584212984" sldId="369"/>
            <ac:picMk id="2" creationId="{93466237-A3DD-2DE0-5018-6FAC33F754EC}"/>
          </ac:picMkLst>
        </pc:picChg>
        <pc:picChg chg="del">
          <ac:chgData name="Aleksejs Udalcovs" userId="63f92163-0854-4e86-bb92-2da40a6659c0" providerId="ADAL" clId="{66EE1802-DFC3-004A-868A-F7562EBDBEE8}" dt="2024-01-11T16:36:01.388" v="12" actId="478"/>
          <ac:picMkLst>
            <pc:docMk/>
            <pc:sldMk cId="584212984" sldId="369"/>
            <ac:picMk id="5" creationId="{4AEF63BA-FE74-C0C1-0046-3205D24A8421}"/>
          </ac:picMkLst>
        </pc:picChg>
      </pc:sldChg>
      <pc:sldChg chg="modSp mod">
        <pc:chgData name="Aleksejs Udalcovs" userId="63f92163-0854-4e86-bb92-2da40a6659c0" providerId="ADAL" clId="{66EE1802-DFC3-004A-868A-F7562EBDBEE8}" dt="2024-01-12T08:50:03.349" v="31" actId="14100"/>
        <pc:sldMkLst>
          <pc:docMk/>
          <pc:sldMk cId="2236272510" sldId="373"/>
        </pc:sldMkLst>
        <pc:spChg chg="mod">
          <ac:chgData name="Aleksejs Udalcovs" userId="63f92163-0854-4e86-bb92-2da40a6659c0" providerId="ADAL" clId="{66EE1802-DFC3-004A-868A-F7562EBDBEE8}" dt="2024-01-12T08:50:03.349" v="31" actId="14100"/>
          <ac:spMkLst>
            <pc:docMk/>
            <pc:sldMk cId="2236272510" sldId="373"/>
            <ac:spMk id="8195" creationId="{A955EC6E-B2A1-4AA5-9F6A-E317D7FE324C}"/>
          </ac:spMkLst>
        </pc:spChg>
      </pc:sldChg>
      <pc:sldChg chg="modSp mod">
        <pc:chgData name="Aleksejs Udalcovs" userId="63f92163-0854-4e86-bb92-2da40a6659c0" providerId="ADAL" clId="{66EE1802-DFC3-004A-868A-F7562EBDBEE8}" dt="2024-01-12T08:53:35.531" v="70" actId="20577"/>
        <pc:sldMkLst>
          <pc:docMk/>
          <pc:sldMk cId="2206613539" sldId="376"/>
        </pc:sldMkLst>
        <pc:spChg chg="mod">
          <ac:chgData name="Aleksejs Udalcovs" userId="63f92163-0854-4e86-bb92-2da40a6659c0" providerId="ADAL" clId="{66EE1802-DFC3-004A-868A-F7562EBDBEE8}" dt="2024-01-12T08:53:35.531" v="70" actId="20577"/>
          <ac:spMkLst>
            <pc:docMk/>
            <pc:sldMk cId="2206613539" sldId="376"/>
            <ac:spMk id="8195" creationId="{A955EC6E-B2A1-4AA5-9F6A-E317D7FE324C}"/>
          </ac:spMkLst>
        </pc:spChg>
        <pc:picChg chg="mod">
          <ac:chgData name="Aleksejs Udalcovs" userId="63f92163-0854-4e86-bb92-2da40a6659c0" providerId="ADAL" clId="{66EE1802-DFC3-004A-868A-F7562EBDBEE8}" dt="2024-01-12T08:53:22.713" v="64" actId="1076"/>
          <ac:picMkLst>
            <pc:docMk/>
            <pc:sldMk cId="2206613539" sldId="376"/>
            <ac:picMk id="2" creationId="{9352E209-E441-F448-F4A9-7ADF58161594}"/>
          </ac:picMkLst>
        </pc:picChg>
      </pc:sldChg>
      <pc:sldChg chg="modSp mod">
        <pc:chgData name="Aleksejs Udalcovs" userId="63f92163-0854-4e86-bb92-2da40a6659c0" providerId="ADAL" clId="{66EE1802-DFC3-004A-868A-F7562EBDBEE8}" dt="2024-01-12T09:49:17.409" v="520" actId="20577"/>
        <pc:sldMkLst>
          <pc:docMk/>
          <pc:sldMk cId="1328344254" sldId="377"/>
        </pc:sldMkLst>
        <pc:spChg chg="mod">
          <ac:chgData name="Aleksejs Udalcovs" userId="63f92163-0854-4e86-bb92-2da40a6659c0" providerId="ADAL" clId="{66EE1802-DFC3-004A-868A-F7562EBDBEE8}" dt="2024-01-12T09:49:17.409" v="520" actId="20577"/>
          <ac:spMkLst>
            <pc:docMk/>
            <pc:sldMk cId="1328344254" sldId="377"/>
            <ac:spMk id="8195" creationId="{A955EC6E-B2A1-4AA5-9F6A-E317D7FE324C}"/>
          </ac:spMkLst>
        </pc:spChg>
      </pc:sldChg>
      <pc:sldChg chg="modSp mod addCm delCm">
        <pc:chgData name="Aleksejs Udalcovs" userId="63f92163-0854-4e86-bb92-2da40a6659c0" providerId="ADAL" clId="{66EE1802-DFC3-004A-868A-F7562EBDBEE8}" dt="2024-01-12T09:57:26.084" v="670" actId="113"/>
        <pc:sldMkLst>
          <pc:docMk/>
          <pc:sldMk cId="2547298587" sldId="379"/>
        </pc:sldMkLst>
        <pc:spChg chg="mod">
          <ac:chgData name="Aleksejs Udalcovs" userId="63f92163-0854-4e86-bb92-2da40a6659c0" providerId="ADAL" clId="{66EE1802-DFC3-004A-868A-F7562EBDBEE8}" dt="2024-01-12T09:57:26.084" v="670" actId="113"/>
          <ac:spMkLst>
            <pc:docMk/>
            <pc:sldMk cId="2547298587" sldId="379"/>
            <ac:spMk id="8195" creationId="{A955EC6E-B2A1-4AA5-9F6A-E317D7FE324C}"/>
          </ac:spMkLst>
        </pc:spChg>
        <pc:extLst>
          <p:ext xmlns:p="http://schemas.openxmlformats.org/presentationml/2006/main" uri="{D6D511B9-2390-475A-947B-AFAB55BFBCF1}">
            <pc226:cmChg xmlns:pc226="http://schemas.microsoft.com/office/powerpoint/2022/06/main/command" chg="add del">
              <pc226:chgData name="Aleksejs Udalcovs" userId="63f92163-0854-4e86-bb92-2da40a6659c0" providerId="ADAL" clId="{66EE1802-DFC3-004A-868A-F7562EBDBEE8}" dt="2024-01-12T09:50:04.271" v="521"/>
              <pc2:cmMkLst xmlns:pc2="http://schemas.microsoft.com/office/powerpoint/2019/9/main/command">
                <pc:docMk/>
                <pc:sldMk cId="2547298587" sldId="379"/>
                <pc2:cmMk id="{DF57DE4B-6690-6044-984C-0C7027F9600E}"/>
              </pc2:cmMkLst>
            </pc226:cmChg>
          </p:ext>
        </pc:extLst>
      </pc:sldChg>
      <pc:sldMasterChg chg="modSp mod">
        <pc:chgData name="Aleksejs Udalcovs" userId="63f92163-0854-4e86-bb92-2da40a6659c0" providerId="ADAL" clId="{66EE1802-DFC3-004A-868A-F7562EBDBEE8}" dt="2024-01-12T10:26:30.152" v="712" actId="20577"/>
        <pc:sldMasterMkLst>
          <pc:docMk/>
          <pc:sldMasterMk cId="0" sldId="2147485146"/>
        </pc:sldMasterMkLst>
        <pc:spChg chg="mod">
          <ac:chgData name="Aleksejs Udalcovs" userId="63f92163-0854-4e86-bb92-2da40a6659c0" providerId="ADAL" clId="{66EE1802-DFC3-004A-868A-F7562EBDBEE8}" dt="2024-01-12T10:26:30.152" v="712" actId="20577"/>
          <ac:spMkLst>
            <pc:docMk/>
            <pc:sldMasterMk cId="0" sldId="2147485146"/>
            <ac:spMk id="11" creationId="{AA2802BD-1B72-4AD1-8184-0FD099607084}"/>
          </ac:spMkLst>
        </pc:spChg>
        <pc:spChg chg="mod">
          <ac:chgData name="Aleksejs Udalcovs" userId="63f92163-0854-4e86-bb92-2da40a6659c0" providerId="ADAL" clId="{66EE1802-DFC3-004A-868A-F7562EBDBEE8}" dt="2024-01-11T16:08:10.425" v="10" actId="13926"/>
          <ac:spMkLst>
            <pc:docMk/>
            <pc:sldMasterMk cId="0" sldId="2147485146"/>
            <ac:spMk id="13" creationId="{AF4006C6-1A95-4284-A498-917EA49F0F95}"/>
          </ac:spMkLst>
        </pc:spChg>
      </pc:sldMasterChg>
    </pc:docChg>
  </pc:docChgLst>
  <pc:docChgLst>
    <pc:chgData name="Aleksejs Udalcovs" userId="63f92163-0854-4e86-bb92-2da40a6659c0" providerId="ADAL" clId="{9012DB83-4950-C547-9CD6-371DA37DBEA9}"/>
    <pc:docChg chg="undo custSel modSld">
      <pc:chgData name="Aleksejs Udalcovs" userId="63f92163-0854-4e86-bb92-2da40a6659c0" providerId="ADAL" clId="{9012DB83-4950-C547-9CD6-371DA37DBEA9}" dt="2023-06-30T13:00:54.919" v="3002" actId="113"/>
      <pc:docMkLst>
        <pc:docMk/>
      </pc:docMkLst>
      <pc:sldChg chg="addSp modSp mod">
        <pc:chgData name="Aleksejs Udalcovs" userId="63f92163-0854-4e86-bb92-2da40a6659c0" providerId="ADAL" clId="{9012DB83-4950-C547-9CD6-371DA37DBEA9}" dt="2023-06-30T13:00:54.919" v="3002" actId="113"/>
        <pc:sldMkLst>
          <pc:docMk/>
          <pc:sldMk cId="2369105712" sldId="367"/>
        </pc:sldMkLst>
        <pc:spChg chg="add mod">
          <ac:chgData name="Aleksejs Udalcovs" userId="63f92163-0854-4e86-bb92-2da40a6659c0" providerId="ADAL" clId="{9012DB83-4950-C547-9CD6-371DA37DBEA9}" dt="2023-06-30T13:00:54.919" v="3002" actId="113"/>
          <ac:spMkLst>
            <pc:docMk/>
            <pc:sldMk cId="2369105712" sldId="367"/>
            <ac:spMk id="2" creationId="{DAF4CF5E-147B-D801-0816-3A93F6A832FF}"/>
          </ac:spMkLst>
        </pc:spChg>
        <pc:spChg chg="mod">
          <ac:chgData name="Aleksejs Udalcovs" userId="63f92163-0854-4e86-bb92-2da40a6659c0" providerId="ADAL" clId="{9012DB83-4950-C547-9CD6-371DA37DBEA9}" dt="2023-06-30T12:58:38.020" v="2823" actId="20577"/>
          <ac:spMkLst>
            <pc:docMk/>
            <pc:sldMk cId="2369105712" sldId="367"/>
            <ac:spMk id="7170" creationId="{3794A7AC-F975-4B82-9FCA-9C67ECE03726}"/>
          </ac:spMkLst>
        </pc:spChg>
        <pc:spChg chg="mod">
          <ac:chgData name="Aleksejs Udalcovs" userId="63f92163-0854-4e86-bb92-2da40a6659c0" providerId="ADAL" clId="{9012DB83-4950-C547-9CD6-371DA37DBEA9}" dt="2023-06-30T12:59:58.270" v="2953" actId="5793"/>
          <ac:spMkLst>
            <pc:docMk/>
            <pc:sldMk cId="2369105712" sldId="367"/>
            <ac:spMk id="7171" creationId="{8B215120-9330-4C24-86C0-93DB3C460B0D}"/>
          </ac:spMkLst>
        </pc:spChg>
      </pc:sldChg>
      <pc:sldChg chg="addSp delSp modSp mod">
        <pc:chgData name="Aleksejs Udalcovs" userId="63f92163-0854-4e86-bb92-2da40a6659c0" providerId="ADAL" clId="{9012DB83-4950-C547-9CD6-371DA37DBEA9}" dt="2023-06-30T12:58:12.895" v="2776" actId="5793"/>
        <pc:sldMkLst>
          <pc:docMk/>
          <pc:sldMk cId="2116919520" sldId="369"/>
        </pc:sldMkLst>
        <pc:spChg chg="add mod">
          <ac:chgData name="Aleksejs Udalcovs" userId="63f92163-0854-4e86-bb92-2da40a6659c0" providerId="ADAL" clId="{9012DB83-4950-C547-9CD6-371DA37DBEA9}" dt="2023-06-30T11:47:30.762" v="11" actId="1076"/>
          <ac:spMkLst>
            <pc:docMk/>
            <pc:sldMk cId="2116919520" sldId="369"/>
            <ac:spMk id="4" creationId="{F537AAB3-3707-6CFF-0E00-E36DEB5A0BBF}"/>
          </ac:spMkLst>
        </pc:spChg>
        <pc:spChg chg="mod topLvl">
          <ac:chgData name="Aleksejs Udalcovs" userId="63f92163-0854-4e86-bb92-2da40a6659c0" providerId="ADAL" clId="{9012DB83-4950-C547-9CD6-371DA37DBEA9}" dt="2023-06-30T11:52:25.647" v="224" actId="1036"/>
          <ac:spMkLst>
            <pc:docMk/>
            <pc:sldMk cId="2116919520" sldId="369"/>
            <ac:spMk id="5" creationId="{FB339F0D-C60F-B72A-8F49-A492D8B88719}"/>
          </ac:spMkLst>
        </pc:spChg>
        <pc:spChg chg="topLvl">
          <ac:chgData name="Aleksejs Udalcovs" userId="63f92163-0854-4e86-bb92-2da40a6659c0" providerId="ADAL" clId="{9012DB83-4950-C547-9CD6-371DA37DBEA9}" dt="2023-06-30T11:46:14.886" v="0" actId="165"/>
          <ac:spMkLst>
            <pc:docMk/>
            <pc:sldMk cId="2116919520" sldId="369"/>
            <ac:spMk id="7" creationId="{73C972E3-4E7B-82E2-56E7-B1DB474309BF}"/>
          </ac:spMkLst>
        </pc:spChg>
        <pc:spChg chg="add mod">
          <ac:chgData name="Aleksejs Udalcovs" userId="63f92163-0854-4e86-bb92-2da40a6659c0" providerId="ADAL" clId="{9012DB83-4950-C547-9CD6-371DA37DBEA9}" dt="2023-06-30T11:48:01.392" v="21" actId="1076"/>
          <ac:spMkLst>
            <pc:docMk/>
            <pc:sldMk cId="2116919520" sldId="369"/>
            <ac:spMk id="8" creationId="{DADCCEF1-03AD-F091-0DF7-A2894665CC53}"/>
          </ac:spMkLst>
        </pc:spChg>
        <pc:spChg chg="add mod">
          <ac:chgData name="Aleksejs Udalcovs" userId="63f92163-0854-4e86-bb92-2da40a6659c0" providerId="ADAL" clId="{9012DB83-4950-C547-9CD6-371DA37DBEA9}" dt="2023-06-30T11:48:42.708" v="46" actId="1038"/>
          <ac:spMkLst>
            <pc:docMk/>
            <pc:sldMk cId="2116919520" sldId="369"/>
            <ac:spMk id="9" creationId="{1554F0B1-0946-B761-64CA-7B8E93B59DB6}"/>
          </ac:spMkLst>
        </pc:spChg>
        <pc:spChg chg="topLvl">
          <ac:chgData name="Aleksejs Udalcovs" userId="63f92163-0854-4e86-bb92-2da40a6659c0" providerId="ADAL" clId="{9012DB83-4950-C547-9CD6-371DA37DBEA9}" dt="2023-06-30T11:46:14.886" v="0" actId="165"/>
          <ac:spMkLst>
            <pc:docMk/>
            <pc:sldMk cId="2116919520" sldId="369"/>
            <ac:spMk id="10" creationId="{1661A8D7-70AF-B182-86DB-4120B4B89860}"/>
          </ac:spMkLst>
        </pc:spChg>
        <pc:spChg chg="topLvl">
          <ac:chgData name="Aleksejs Udalcovs" userId="63f92163-0854-4e86-bb92-2da40a6659c0" providerId="ADAL" clId="{9012DB83-4950-C547-9CD6-371DA37DBEA9}" dt="2023-06-30T11:46:14.886" v="0" actId="165"/>
          <ac:spMkLst>
            <pc:docMk/>
            <pc:sldMk cId="2116919520" sldId="369"/>
            <ac:spMk id="11" creationId="{BE5E772B-47FA-D75F-B690-CB62301E276D}"/>
          </ac:spMkLst>
        </pc:spChg>
        <pc:spChg chg="mod topLvl">
          <ac:chgData name="Aleksejs Udalcovs" userId="63f92163-0854-4e86-bb92-2da40a6659c0" providerId="ADAL" clId="{9012DB83-4950-C547-9CD6-371DA37DBEA9}" dt="2023-06-30T11:51:18.880" v="80" actId="14100"/>
          <ac:spMkLst>
            <pc:docMk/>
            <pc:sldMk cId="2116919520" sldId="369"/>
            <ac:spMk id="12" creationId="{A7A07525-4D90-9AC3-CC48-4FAEC822266A}"/>
          </ac:spMkLst>
        </pc:spChg>
        <pc:spChg chg="mod topLvl">
          <ac:chgData name="Aleksejs Udalcovs" userId="63f92163-0854-4e86-bb92-2da40a6659c0" providerId="ADAL" clId="{9012DB83-4950-C547-9CD6-371DA37DBEA9}" dt="2023-06-30T11:51:34.680" v="94" actId="20577"/>
          <ac:spMkLst>
            <pc:docMk/>
            <pc:sldMk cId="2116919520" sldId="369"/>
            <ac:spMk id="13" creationId="{746BD6CD-DCF8-C22C-1451-6D9260CAF2F4}"/>
          </ac:spMkLst>
        </pc:spChg>
        <pc:spChg chg="mod topLvl">
          <ac:chgData name="Aleksejs Udalcovs" userId="63f92163-0854-4e86-bb92-2da40a6659c0" providerId="ADAL" clId="{9012DB83-4950-C547-9CD6-371DA37DBEA9}" dt="2023-06-30T11:51:33.069" v="93" actId="14100"/>
          <ac:spMkLst>
            <pc:docMk/>
            <pc:sldMk cId="2116919520" sldId="369"/>
            <ac:spMk id="14" creationId="{9BB35DED-C216-D93F-ED36-29BB476F1E2B}"/>
          </ac:spMkLst>
        </pc:spChg>
        <pc:spChg chg="add del mod">
          <ac:chgData name="Aleksejs Udalcovs" userId="63f92163-0854-4e86-bb92-2da40a6659c0" providerId="ADAL" clId="{9012DB83-4950-C547-9CD6-371DA37DBEA9}" dt="2023-06-30T11:49:01.732" v="49"/>
          <ac:spMkLst>
            <pc:docMk/>
            <pc:sldMk cId="2116919520" sldId="369"/>
            <ac:spMk id="16" creationId="{DBAFF45D-3312-EE95-0B43-4FD4F7478120}"/>
          </ac:spMkLst>
        </pc:spChg>
        <pc:spChg chg="mod topLvl">
          <ac:chgData name="Aleksejs Udalcovs" userId="63f92163-0854-4e86-bb92-2da40a6659c0" providerId="ADAL" clId="{9012DB83-4950-C547-9CD6-371DA37DBEA9}" dt="2023-06-30T11:52:25.647" v="224" actId="1036"/>
          <ac:spMkLst>
            <pc:docMk/>
            <pc:sldMk cId="2116919520" sldId="369"/>
            <ac:spMk id="18" creationId="{B30A086F-02EA-6B1A-AE87-F71D4480D2C7}"/>
          </ac:spMkLst>
        </pc:spChg>
        <pc:spChg chg="mod">
          <ac:chgData name="Aleksejs Udalcovs" userId="63f92163-0854-4e86-bb92-2da40a6659c0" providerId="ADAL" clId="{9012DB83-4950-C547-9CD6-371DA37DBEA9}" dt="2023-06-30T11:49:05.777" v="50"/>
          <ac:spMkLst>
            <pc:docMk/>
            <pc:sldMk cId="2116919520" sldId="369"/>
            <ac:spMk id="19" creationId="{F3D9CD68-3E84-329E-8DDC-42936831C895}"/>
          </ac:spMkLst>
        </pc:spChg>
        <pc:spChg chg="mod">
          <ac:chgData name="Aleksejs Udalcovs" userId="63f92163-0854-4e86-bb92-2da40a6659c0" providerId="ADAL" clId="{9012DB83-4950-C547-9CD6-371DA37DBEA9}" dt="2023-06-30T11:49:05.777" v="50"/>
          <ac:spMkLst>
            <pc:docMk/>
            <pc:sldMk cId="2116919520" sldId="369"/>
            <ac:spMk id="20" creationId="{88AA385D-DEA7-8B32-D56B-F370DCEEBAD4}"/>
          </ac:spMkLst>
        </pc:spChg>
        <pc:spChg chg="mod">
          <ac:chgData name="Aleksejs Udalcovs" userId="63f92163-0854-4e86-bb92-2da40a6659c0" providerId="ADAL" clId="{9012DB83-4950-C547-9CD6-371DA37DBEA9}" dt="2023-06-30T11:49:16.326" v="53" actId="20577"/>
          <ac:spMkLst>
            <pc:docMk/>
            <pc:sldMk cId="2116919520" sldId="369"/>
            <ac:spMk id="21" creationId="{044C7CF0-FDD9-7D76-B22D-5D49BFE4AE16}"/>
          </ac:spMkLst>
        </pc:spChg>
        <pc:spChg chg="mod topLvl">
          <ac:chgData name="Aleksejs Udalcovs" userId="63f92163-0854-4e86-bb92-2da40a6659c0" providerId="ADAL" clId="{9012DB83-4950-C547-9CD6-371DA37DBEA9}" dt="2023-06-30T11:52:25.647" v="224" actId="1036"/>
          <ac:spMkLst>
            <pc:docMk/>
            <pc:sldMk cId="2116919520" sldId="369"/>
            <ac:spMk id="24" creationId="{C82DC6E6-E93D-B0E3-C5BF-08066807C9AA}"/>
          </ac:spMkLst>
        </pc:spChg>
        <pc:spChg chg="mod topLvl">
          <ac:chgData name="Aleksejs Udalcovs" userId="63f92163-0854-4e86-bb92-2da40a6659c0" providerId="ADAL" clId="{9012DB83-4950-C547-9CD6-371DA37DBEA9}" dt="2023-06-30T11:52:25.647" v="224" actId="1036"/>
          <ac:spMkLst>
            <pc:docMk/>
            <pc:sldMk cId="2116919520" sldId="369"/>
            <ac:spMk id="25" creationId="{9780D8B9-ACE8-70FF-44A1-80B95215911F}"/>
          </ac:spMkLst>
        </pc:spChg>
        <pc:spChg chg="mod topLvl">
          <ac:chgData name="Aleksejs Udalcovs" userId="63f92163-0854-4e86-bb92-2da40a6659c0" providerId="ADAL" clId="{9012DB83-4950-C547-9CD6-371DA37DBEA9}" dt="2023-06-30T11:52:25.647" v="224" actId="1036"/>
          <ac:spMkLst>
            <pc:docMk/>
            <pc:sldMk cId="2116919520" sldId="369"/>
            <ac:spMk id="26" creationId="{14FE6F97-2D12-CBE2-B1C6-B22728E5E4DB}"/>
          </ac:spMkLst>
        </pc:spChg>
        <pc:spChg chg="add del mod">
          <ac:chgData name="Aleksejs Udalcovs" userId="63f92163-0854-4e86-bb92-2da40a6659c0" providerId="ADAL" clId="{9012DB83-4950-C547-9CD6-371DA37DBEA9}" dt="2023-06-30T11:52:37.796" v="228"/>
          <ac:spMkLst>
            <pc:docMk/>
            <pc:sldMk cId="2116919520" sldId="369"/>
            <ac:spMk id="27" creationId="{9274E3A6-3ABF-E2D1-3729-4097170FF581}"/>
          </ac:spMkLst>
        </pc:spChg>
        <pc:spChg chg="add mod">
          <ac:chgData name="Aleksejs Udalcovs" userId="63f92163-0854-4e86-bb92-2da40a6659c0" providerId="ADAL" clId="{9012DB83-4950-C547-9CD6-371DA37DBEA9}" dt="2023-06-30T12:47:47.700" v="1890" actId="207"/>
          <ac:spMkLst>
            <pc:docMk/>
            <pc:sldMk cId="2116919520" sldId="369"/>
            <ac:spMk id="29" creationId="{8005BEB8-B2A7-DD84-BC88-3B79A0BC1FA8}"/>
          </ac:spMkLst>
        </pc:spChg>
        <pc:spChg chg="add del mod">
          <ac:chgData name="Aleksejs Udalcovs" userId="63f92163-0854-4e86-bb92-2da40a6659c0" providerId="ADAL" clId="{9012DB83-4950-C547-9CD6-371DA37DBEA9}" dt="2023-06-30T12:46:20.332" v="1869" actId="478"/>
          <ac:spMkLst>
            <pc:docMk/>
            <pc:sldMk cId="2116919520" sldId="369"/>
            <ac:spMk id="30" creationId="{DD56C0BC-457E-56FA-ADF3-3873A8AC07E7}"/>
          </ac:spMkLst>
        </pc:spChg>
        <pc:spChg chg="add mod">
          <ac:chgData name="Aleksejs Udalcovs" userId="63f92163-0854-4e86-bb92-2da40a6659c0" providerId="ADAL" clId="{9012DB83-4950-C547-9CD6-371DA37DBEA9}" dt="2023-06-30T12:47:40.222" v="1888" actId="14100"/>
          <ac:spMkLst>
            <pc:docMk/>
            <pc:sldMk cId="2116919520" sldId="369"/>
            <ac:spMk id="32" creationId="{C18AB8C6-26E6-3086-9365-043DA1252DAF}"/>
          </ac:spMkLst>
        </pc:spChg>
        <pc:spChg chg="mod topLvl">
          <ac:chgData name="Aleksejs Udalcovs" userId="63f92163-0854-4e86-bb92-2da40a6659c0" providerId="ADAL" clId="{9012DB83-4950-C547-9CD6-371DA37DBEA9}" dt="2023-06-30T11:52:25.647" v="224" actId="1036"/>
          <ac:spMkLst>
            <pc:docMk/>
            <pc:sldMk cId="2116919520" sldId="369"/>
            <ac:spMk id="37" creationId="{BFCCC40B-6A27-B74B-8348-949E7ACFFD7F}"/>
          </ac:spMkLst>
        </pc:spChg>
        <pc:spChg chg="mod">
          <ac:chgData name="Aleksejs Udalcovs" userId="63f92163-0854-4e86-bb92-2da40a6659c0" providerId="ADAL" clId="{9012DB83-4950-C547-9CD6-371DA37DBEA9}" dt="2023-06-30T12:49:10.527" v="1918" actId="20577"/>
          <ac:spMkLst>
            <pc:docMk/>
            <pc:sldMk cId="2116919520" sldId="369"/>
            <ac:spMk id="7170" creationId="{3794A7AC-F975-4B82-9FCA-9C67ECE03726}"/>
          </ac:spMkLst>
        </pc:spChg>
        <pc:spChg chg="mod">
          <ac:chgData name="Aleksejs Udalcovs" userId="63f92163-0854-4e86-bb92-2da40a6659c0" providerId="ADAL" clId="{9012DB83-4950-C547-9CD6-371DA37DBEA9}" dt="2023-06-30T12:51:56.553" v="2176" actId="1076"/>
          <ac:spMkLst>
            <pc:docMk/>
            <pc:sldMk cId="2116919520" sldId="369"/>
            <ac:spMk id="7175" creationId="{5C1FD18F-260A-E9B3-0733-0A2E603E3E38}"/>
          </ac:spMkLst>
        </pc:spChg>
        <pc:spChg chg="mod">
          <ac:chgData name="Aleksejs Udalcovs" userId="63f92163-0854-4e86-bb92-2da40a6659c0" providerId="ADAL" clId="{9012DB83-4950-C547-9CD6-371DA37DBEA9}" dt="2023-06-30T12:58:12.895" v="2776" actId="5793"/>
          <ac:spMkLst>
            <pc:docMk/>
            <pc:sldMk cId="2116919520" sldId="369"/>
            <ac:spMk id="7185" creationId="{9566B70B-192B-9BAE-85EA-A6728C91CDD8}"/>
          </ac:spMkLst>
        </pc:spChg>
        <pc:grpChg chg="del">
          <ac:chgData name="Aleksejs Udalcovs" userId="63f92163-0854-4e86-bb92-2da40a6659c0" providerId="ADAL" clId="{9012DB83-4950-C547-9CD6-371DA37DBEA9}" dt="2023-06-30T11:46:14.886" v="0" actId="165"/>
          <ac:grpSpMkLst>
            <pc:docMk/>
            <pc:sldMk cId="2116919520" sldId="369"/>
            <ac:grpSpMk id="2" creationId="{A870BB0B-03E4-0E14-76FF-B470962AD740}"/>
          </ac:grpSpMkLst>
        </pc:grpChg>
        <pc:grpChg chg="add mod">
          <ac:chgData name="Aleksejs Udalcovs" userId="63f92163-0854-4e86-bb92-2da40a6659c0" providerId="ADAL" clId="{9012DB83-4950-C547-9CD6-371DA37DBEA9}" dt="2023-06-30T11:52:32.199" v="225" actId="1076"/>
          <ac:grpSpMkLst>
            <pc:docMk/>
            <pc:sldMk cId="2116919520" sldId="369"/>
            <ac:grpSpMk id="3" creationId="{C056F9E4-C363-7B35-9D2A-F2E3C1CB219F}"/>
          </ac:grpSpMkLst>
        </pc:grpChg>
        <pc:grpChg chg="mod topLvl">
          <ac:chgData name="Aleksejs Udalcovs" userId="63f92163-0854-4e86-bb92-2da40a6659c0" providerId="ADAL" clId="{9012DB83-4950-C547-9CD6-371DA37DBEA9}" dt="2023-06-30T11:52:25.647" v="224" actId="1036"/>
          <ac:grpSpMkLst>
            <pc:docMk/>
            <pc:sldMk cId="2116919520" sldId="369"/>
            <ac:grpSpMk id="6" creationId="{806611C4-D5A5-5D0A-E1B6-5F5D8B33CC31}"/>
          </ac:grpSpMkLst>
        </pc:grpChg>
        <pc:grpChg chg="add mod">
          <ac:chgData name="Aleksejs Udalcovs" userId="63f92163-0854-4e86-bb92-2da40a6659c0" providerId="ADAL" clId="{9012DB83-4950-C547-9CD6-371DA37DBEA9}" dt="2023-06-30T11:52:25.647" v="224" actId="1036"/>
          <ac:grpSpMkLst>
            <pc:docMk/>
            <pc:sldMk cId="2116919520" sldId="369"/>
            <ac:grpSpMk id="15" creationId="{C7EDA2E2-5089-C727-0951-177C4244D0BC}"/>
          </ac:grpSpMkLst>
        </pc:grpChg>
        <pc:grpChg chg="add mod">
          <ac:chgData name="Aleksejs Udalcovs" userId="63f92163-0854-4e86-bb92-2da40a6659c0" providerId="ADAL" clId="{9012DB83-4950-C547-9CD6-371DA37DBEA9}" dt="2023-06-30T11:52:25.647" v="224" actId="1036"/>
          <ac:grpSpMkLst>
            <pc:docMk/>
            <pc:sldMk cId="2116919520" sldId="369"/>
            <ac:grpSpMk id="17" creationId="{945B022C-37F1-656E-FA0F-5897DA115DF3}"/>
          </ac:grpSpMkLst>
        </pc:grpChg>
        <pc:grpChg chg="add del mod">
          <ac:chgData name="Aleksejs Udalcovs" userId="63f92163-0854-4e86-bb92-2da40a6659c0" providerId="ADAL" clId="{9012DB83-4950-C547-9CD6-371DA37DBEA9}" dt="2023-06-30T11:49:57.972" v="60" actId="165"/>
          <ac:grpSpMkLst>
            <pc:docMk/>
            <pc:sldMk cId="2116919520" sldId="369"/>
            <ac:grpSpMk id="22" creationId="{11DA463A-738A-F77D-4208-84605973ED01}"/>
          </ac:grpSpMkLst>
        </pc:grpChg>
        <pc:grpChg chg="add mod">
          <ac:chgData name="Aleksejs Udalcovs" userId="63f92163-0854-4e86-bb92-2da40a6659c0" providerId="ADAL" clId="{9012DB83-4950-C547-9CD6-371DA37DBEA9}" dt="2023-06-30T12:52:02.231" v="2178" actId="1076"/>
          <ac:grpSpMkLst>
            <pc:docMk/>
            <pc:sldMk cId="2116919520" sldId="369"/>
            <ac:grpSpMk id="28" creationId="{F9E51716-66C7-9181-BDC2-6FC5C3E6EDB0}"/>
          </ac:grpSpMkLst>
        </pc:grpChg>
        <pc:grpChg chg="add mod">
          <ac:chgData name="Aleksejs Udalcovs" userId="63f92163-0854-4e86-bb92-2da40a6659c0" providerId="ADAL" clId="{9012DB83-4950-C547-9CD6-371DA37DBEA9}" dt="2023-06-30T12:52:18.594" v="2180" actId="1076"/>
          <ac:grpSpMkLst>
            <pc:docMk/>
            <pc:sldMk cId="2116919520" sldId="369"/>
            <ac:grpSpMk id="33" creationId="{F92A8AC7-F428-B69A-F4B4-E3595B35D794}"/>
          </ac:grpSpMkLst>
        </pc:grpChg>
        <pc:cxnChg chg="mod topLvl">
          <ac:chgData name="Aleksejs Udalcovs" userId="63f92163-0854-4e86-bb92-2da40a6659c0" providerId="ADAL" clId="{9012DB83-4950-C547-9CD6-371DA37DBEA9}" dt="2023-06-30T11:52:25.647" v="224" actId="1036"/>
          <ac:cxnSpMkLst>
            <pc:docMk/>
            <pc:sldMk cId="2116919520" sldId="369"/>
            <ac:cxnSpMk id="23" creationId="{689169C3-375C-577A-906C-DCA3DDFEE760}"/>
          </ac:cxnSpMkLst>
        </pc:cxnChg>
        <pc:cxnChg chg="mod topLvl">
          <ac:chgData name="Aleksejs Udalcovs" userId="63f92163-0854-4e86-bb92-2da40a6659c0" providerId="ADAL" clId="{9012DB83-4950-C547-9CD6-371DA37DBEA9}" dt="2023-06-30T11:52:25.647" v="224" actId="1036"/>
          <ac:cxnSpMkLst>
            <pc:docMk/>
            <pc:sldMk cId="2116919520" sldId="369"/>
            <ac:cxnSpMk id="31" creationId="{4233BD0E-96F8-3822-2608-2F47E964E4E9}"/>
          </ac:cxnSpMkLst>
        </pc:cxnChg>
        <pc:cxnChg chg="mod topLvl">
          <ac:chgData name="Aleksejs Udalcovs" userId="63f92163-0854-4e86-bb92-2da40a6659c0" providerId="ADAL" clId="{9012DB83-4950-C547-9CD6-371DA37DBEA9}" dt="2023-06-30T11:52:25.647" v="224" actId="1036"/>
          <ac:cxnSpMkLst>
            <pc:docMk/>
            <pc:sldMk cId="2116919520" sldId="369"/>
            <ac:cxnSpMk id="35" creationId="{1F56C4AE-A327-BB1F-56E2-C190834DE43E}"/>
          </ac:cxnSpMkLst>
        </pc:cxnChg>
      </pc:sldChg>
    </pc:docChg>
  </pc:docChgLst>
  <pc:docChgLst>
    <pc:chgData name="Aleksejs Udalcovs" userId="63f92163-0854-4e86-bb92-2da40a6659c0" providerId="ADAL" clId="{01FDE743-A27F-7747-A870-C7636C9348CB}"/>
    <pc:docChg chg="custSel addSld delSld modSld">
      <pc:chgData name="Aleksejs Udalcovs" userId="63f92163-0854-4e86-bb92-2da40a6659c0" providerId="ADAL" clId="{01FDE743-A27F-7747-A870-C7636C9348CB}" dt="2024-01-10T15:42:45.147" v="194" actId="113"/>
      <pc:docMkLst>
        <pc:docMk/>
      </pc:docMkLst>
      <pc:sldChg chg="modSp mod">
        <pc:chgData name="Aleksejs Udalcovs" userId="63f92163-0854-4e86-bb92-2da40a6659c0" providerId="ADAL" clId="{01FDE743-A27F-7747-A870-C7636C9348CB}" dt="2024-01-10T15:41:09.949" v="70" actId="20577"/>
        <pc:sldMkLst>
          <pc:docMk/>
          <pc:sldMk cId="1328344254" sldId="377"/>
        </pc:sldMkLst>
        <pc:spChg chg="mod">
          <ac:chgData name="Aleksejs Udalcovs" userId="63f92163-0854-4e86-bb92-2da40a6659c0" providerId="ADAL" clId="{01FDE743-A27F-7747-A870-C7636C9348CB}" dt="2024-01-10T15:41:09.949" v="70" actId="20577"/>
          <ac:spMkLst>
            <pc:docMk/>
            <pc:sldMk cId="1328344254" sldId="377"/>
            <ac:spMk id="8194" creationId="{3AFF4909-1900-46CD-87F7-AE296C59418F}"/>
          </ac:spMkLst>
        </pc:spChg>
      </pc:sldChg>
      <pc:sldChg chg="modSp del mod">
        <pc:chgData name="Aleksejs Udalcovs" userId="63f92163-0854-4e86-bb92-2da40a6659c0" providerId="ADAL" clId="{01FDE743-A27F-7747-A870-C7636C9348CB}" dt="2024-01-10T15:40:28.869" v="16" actId="2696"/>
        <pc:sldMkLst>
          <pc:docMk/>
          <pc:sldMk cId="1184871529" sldId="378"/>
        </pc:sldMkLst>
        <pc:spChg chg="mod">
          <ac:chgData name="Aleksejs Udalcovs" userId="63f92163-0854-4e86-bb92-2da40a6659c0" providerId="ADAL" clId="{01FDE743-A27F-7747-A870-C7636C9348CB}" dt="2024-01-10T15:37:08.579" v="3" actId="404"/>
          <ac:spMkLst>
            <pc:docMk/>
            <pc:sldMk cId="1184871529" sldId="378"/>
            <ac:spMk id="8195" creationId="{A955EC6E-B2A1-4AA5-9F6A-E317D7FE324C}"/>
          </ac:spMkLst>
        </pc:spChg>
      </pc:sldChg>
      <pc:sldChg chg="modSp add mod">
        <pc:chgData name="Aleksejs Udalcovs" userId="63f92163-0854-4e86-bb92-2da40a6659c0" providerId="ADAL" clId="{01FDE743-A27F-7747-A870-C7636C9348CB}" dt="2024-01-10T15:42:45.147" v="194" actId="113"/>
        <pc:sldMkLst>
          <pc:docMk/>
          <pc:sldMk cId="2547298587" sldId="379"/>
        </pc:sldMkLst>
        <pc:spChg chg="mod">
          <ac:chgData name="Aleksejs Udalcovs" userId="63f92163-0854-4e86-bb92-2da40a6659c0" providerId="ADAL" clId="{01FDE743-A27F-7747-A870-C7636C9348CB}" dt="2024-01-10T15:40:59.342" v="64" actId="20577"/>
          <ac:spMkLst>
            <pc:docMk/>
            <pc:sldMk cId="2547298587" sldId="379"/>
            <ac:spMk id="8194" creationId="{3AFF4909-1900-46CD-87F7-AE296C59418F}"/>
          </ac:spMkLst>
        </pc:spChg>
        <pc:spChg chg="mod">
          <ac:chgData name="Aleksejs Udalcovs" userId="63f92163-0854-4e86-bb92-2da40a6659c0" providerId="ADAL" clId="{01FDE743-A27F-7747-A870-C7636C9348CB}" dt="2024-01-10T15:42:45.147" v="194" actId="113"/>
          <ac:spMkLst>
            <pc:docMk/>
            <pc:sldMk cId="2547298587" sldId="379"/>
            <ac:spMk id="8195" creationId="{A955EC6E-B2A1-4AA5-9F6A-E317D7FE324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2963694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2964015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554ACE-9733-B1AA-C347-E24B64446F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8F9D72-7098-979E-63E5-ACE92E4B3F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06196C-5F82-51FE-590F-B74B107A3268}"/>
              </a:ext>
            </a:extLst>
          </p:cNvPr>
          <p:cNvSpPr>
            <a:spLocks noGrp="1"/>
          </p:cNvSpPr>
          <p:nvPr>
            <p:ph type="body" idx="1"/>
          </p:nvPr>
        </p:nvSpPr>
        <p:spPr/>
        <p:txBody>
          <a:bodyPr/>
          <a:lstStyle/>
          <a:p>
            <a:endParaRPr lang="en-SE" dirty="0"/>
          </a:p>
        </p:txBody>
      </p:sp>
      <p:sp>
        <p:nvSpPr>
          <p:cNvPr id="4" name="Slide Number Placeholder 3">
            <a:extLst>
              <a:ext uri="{FF2B5EF4-FFF2-40B4-BE49-F238E27FC236}">
                <a16:creationId xmlns:a16="http://schemas.microsoft.com/office/drawing/2014/main" id="{A0A8ADF1-680F-3DF3-502B-344EDBBCDCE2}"/>
              </a:ext>
            </a:extLst>
          </p:cNvPr>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6557784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45A16-692B-DDB7-D450-4887050986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FC11F7-5E93-5E8B-2B24-0244A292F6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C24419-0CEC-DF4A-F059-101B165204B0}"/>
              </a:ext>
            </a:extLst>
          </p:cNvPr>
          <p:cNvSpPr>
            <a:spLocks noGrp="1"/>
          </p:cNvSpPr>
          <p:nvPr>
            <p:ph type="body" idx="1"/>
          </p:nvPr>
        </p:nvSpPr>
        <p:spPr/>
        <p:txBody>
          <a:bodyPr/>
          <a:lstStyle/>
          <a:p>
            <a:endParaRPr lang="en-SE" dirty="0"/>
          </a:p>
        </p:txBody>
      </p:sp>
      <p:sp>
        <p:nvSpPr>
          <p:cNvPr id="4" name="Slide Number Placeholder 3">
            <a:extLst>
              <a:ext uri="{FF2B5EF4-FFF2-40B4-BE49-F238E27FC236}">
                <a16:creationId xmlns:a16="http://schemas.microsoft.com/office/drawing/2014/main" id="{4452D85F-22B3-C4B9-393B-DC5366403A10}"/>
              </a:ext>
            </a:extLst>
          </p:cNvPr>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252245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DB945-F6EB-E19E-F05D-F223D4B4F8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40A7DF8-7B57-9D65-4329-7F05E60608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45EB5D-0F1F-74EE-788C-318DFE632C36}"/>
              </a:ext>
            </a:extLst>
          </p:cNvPr>
          <p:cNvSpPr>
            <a:spLocks noGrp="1"/>
          </p:cNvSpPr>
          <p:nvPr>
            <p:ph type="body" idx="1"/>
          </p:nvPr>
        </p:nvSpPr>
        <p:spPr/>
        <p:txBody>
          <a:bodyPr/>
          <a:lstStyle/>
          <a:p>
            <a:endParaRPr lang="en-SE" dirty="0"/>
          </a:p>
        </p:txBody>
      </p:sp>
      <p:sp>
        <p:nvSpPr>
          <p:cNvPr id="4" name="Slide Number Placeholder 3">
            <a:extLst>
              <a:ext uri="{FF2B5EF4-FFF2-40B4-BE49-F238E27FC236}">
                <a16:creationId xmlns:a16="http://schemas.microsoft.com/office/drawing/2014/main" id="{3AB63C6E-4360-7A99-6788-72A5841504F1}"/>
              </a:ext>
            </a:extLst>
          </p:cNvPr>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3006484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9899C-6966-48BB-E07B-247511EDFE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2EF7E6-CD68-ADF8-2FB4-1A1DBB4381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F225A7-1A44-F850-265A-52FF4C0E47FE}"/>
              </a:ext>
            </a:extLst>
          </p:cNvPr>
          <p:cNvSpPr>
            <a:spLocks noGrp="1"/>
          </p:cNvSpPr>
          <p:nvPr>
            <p:ph type="body" idx="1"/>
          </p:nvPr>
        </p:nvSpPr>
        <p:spPr/>
        <p:txBody>
          <a:bodyPr/>
          <a:lstStyle/>
          <a:p>
            <a:endParaRPr lang="en-SE" dirty="0"/>
          </a:p>
        </p:txBody>
      </p:sp>
      <p:sp>
        <p:nvSpPr>
          <p:cNvPr id="4" name="Slide Number Placeholder 3">
            <a:extLst>
              <a:ext uri="{FF2B5EF4-FFF2-40B4-BE49-F238E27FC236}">
                <a16:creationId xmlns:a16="http://schemas.microsoft.com/office/drawing/2014/main" id="{FFCF7826-46D9-D840-CE51-61933E650EA9}"/>
              </a:ext>
            </a:extLst>
          </p:cNvPr>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1891717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1070751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19</a:t>
            </a:fld>
            <a:endParaRPr lang="en-GB" altLang="en-US"/>
          </a:p>
        </p:txBody>
      </p:sp>
    </p:spTree>
    <p:extLst>
      <p:ext uri="{BB962C8B-B14F-4D97-AF65-F5344CB8AC3E}">
        <p14:creationId xmlns:p14="http://schemas.microsoft.com/office/powerpoint/2010/main" val="310901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20</a:t>
            </a:fld>
            <a:endParaRPr lang="en-GB" altLang="en-US"/>
          </a:p>
        </p:txBody>
      </p:sp>
    </p:spTree>
    <p:extLst>
      <p:ext uri="{BB962C8B-B14F-4D97-AF65-F5344CB8AC3E}">
        <p14:creationId xmlns:p14="http://schemas.microsoft.com/office/powerpoint/2010/main" val="3976720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5620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 WG2 Meeting #161</a:t>
            </a:r>
          </a:p>
          <a:p>
            <a:pPr eaLnBrk="1" hangingPunct="1">
              <a:defRPr/>
            </a:pPr>
            <a:r>
              <a:rPr lang="en-US" altLang="en-US" sz="1200" b="1" noProof="0" dirty="0">
                <a:latin typeface="Arial "/>
              </a:rPr>
              <a:t>Athens, Greece, 26 February – March 01, </a:t>
            </a:r>
            <a:r>
              <a:rPr lang="sv-SE" altLang="en-US" sz="1200" b="1" dirty="0">
                <a:latin typeface="Arial "/>
              </a:rPr>
              <a:t>2024</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1" y="133350"/>
            <a:ext cx="2190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S2-2402125</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3gpp.org/ftp/tsg_ran/WG3_Iu/TSGR3_122/Inbox/Drafts/Post_Meeting-BLCR_mergingTPs/BL_CR_AI26.2_TRS_URLLC-NR-Core/draft%20R3-238135%20was%20237106%205GS_URLLC%20NGAP%20BLCR_v00_QC_nokia_ZTE_NGrapp.docx"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16.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WG2_Arch/TSGS2_158_Goteborg_2023-08/Docs/S2-2309819.zip"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57412" y="1915886"/>
            <a:ext cx="7886700" cy="2673577"/>
          </a:xfrm>
        </p:spPr>
        <p:txBody>
          <a:bodyPr/>
          <a:lstStyle/>
          <a:p>
            <a:pPr eaLnBrk="1" hangingPunct="1"/>
            <a:r>
              <a:rPr lang="en-US" altLang="en-US" sz="4800" dirty="0"/>
              <a:t>Discussion on the support of Network Timing Synchronization Status Reporting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Ericsson</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199" y="449943"/>
            <a:ext cx="8966201" cy="986971"/>
          </a:xfrm>
        </p:spPr>
        <p:txBody>
          <a:bodyPr/>
          <a:lstStyle/>
          <a:p>
            <a:r>
              <a:rPr lang="en-GB" altLang="en-US" sz="3600" dirty="0"/>
              <a:t>Alternatives triggering NG-RAN to report TSS attributes (2/2)</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6096000" y="1825625"/>
            <a:ext cx="5257800" cy="3922203"/>
          </a:xfrm>
        </p:spPr>
        <p:txBody>
          <a:bodyPr/>
          <a:lstStyle/>
          <a:p>
            <a:r>
              <a:rPr lang="en-GB" sz="1400" dirty="0">
                <a:solidFill>
                  <a:srgbClr val="212121"/>
                </a:solidFill>
                <a:effectLst/>
                <a:ea typeface="Times New Roman" panose="02020603050405020304" pitchFamily="18" charset="0"/>
                <a:cs typeface="Arial" panose="020B0604020202020204" pitchFamily="34" charset="0"/>
              </a:rPr>
              <a:t>In this solution, upon receiving Namf_Communication_NonUeN2InfoSubscribe request from the TSCTSF with a subscription for Time synchronisation Status:</a:t>
            </a:r>
          </a:p>
          <a:p>
            <a:pPr lvl="1"/>
            <a:r>
              <a:rPr lang="en-GB" sz="1200" dirty="0">
                <a:solidFill>
                  <a:srgbClr val="212121"/>
                </a:solidFill>
                <a:effectLst/>
                <a:ea typeface="Times New Roman" panose="02020603050405020304" pitchFamily="18" charset="0"/>
                <a:cs typeface="Arial" panose="020B0604020202020204" pitchFamily="34" charset="0"/>
              </a:rPr>
              <a:t>AMF shall trigger to send the NGAP "TIMING SYNCHRONISATION STATUS REQUEST" message with START to all concerning NG-RANs</a:t>
            </a:r>
          </a:p>
          <a:p>
            <a:pPr lvl="1"/>
            <a:r>
              <a:rPr lang="en-GB" sz="1200" dirty="0">
                <a:solidFill>
                  <a:srgbClr val="212121"/>
                </a:solidFill>
                <a:ea typeface="Times New Roman" panose="02020603050405020304" pitchFamily="18" charset="0"/>
                <a:cs typeface="Arial" panose="020B0604020202020204" pitchFamily="34" charset="0"/>
              </a:rPr>
              <a:t>AMF needs </a:t>
            </a:r>
            <a:r>
              <a:rPr lang="en-GB" sz="1200" dirty="0">
                <a:solidFill>
                  <a:srgbClr val="212121"/>
                </a:solidFill>
                <a:effectLst/>
                <a:ea typeface="Times New Roman" panose="02020603050405020304" pitchFamily="18" charset="0"/>
                <a:cs typeface="Arial" panose="020B0604020202020204" pitchFamily="34" charset="0"/>
              </a:rPr>
              <a:t>to keep the state if the NG-RAN(s) has been activated for Time synchronisation Status report, so that, the AMF can avoid sending the same message again if there is another TSCTSF request the same. </a:t>
            </a:r>
          </a:p>
          <a:p>
            <a:pPr lvl="1"/>
            <a:r>
              <a:rPr lang="en-GB" sz="1200" dirty="0">
                <a:solidFill>
                  <a:srgbClr val="212121"/>
                </a:solidFill>
                <a:effectLst/>
                <a:ea typeface="Times New Roman" panose="02020603050405020304" pitchFamily="18" charset="0"/>
                <a:cs typeface="Arial" panose="020B0604020202020204" pitchFamily="34" charset="0"/>
              </a:rPr>
              <a:t>AMF shall consider the Time synchronization status report deactivated by the TSCTSF if the AMF receives the Namf_Communication_NonUeN2InfoUnSubscribe request to delete the subscription. </a:t>
            </a:r>
          </a:p>
          <a:p>
            <a:pPr lvl="1"/>
            <a:r>
              <a:rPr lang="en-GB" sz="1200" dirty="0">
                <a:solidFill>
                  <a:srgbClr val="212121"/>
                </a:solidFill>
                <a:effectLst/>
                <a:ea typeface="Times New Roman" panose="02020603050405020304" pitchFamily="18" charset="0"/>
                <a:cs typeface="Arial" panose="020B0604020202020204" pitchFamily="34" charset="0"/>
              </a:rPr>
              <a:t>However, the AMF shall deactivate towards the NG-RAN only when no TSCTSF requests Time synchronisation Status Report. </a:t>
            </a:r>
          </a:p>
        </p:txBody>
      </p:sp>
      <p:sp>
        <p:nvSpPr>
          <p:cNvPr id="3" name="Content Placeholder 4">
            <a:extLst>
              <a:ext uri="{FF2B5EF4-FFF2-40B4-BE49-F238E27FC236}">
                <a16:creationId xmlns:a16="http://schemas.microsoft.com/office/drawing/2014/main" id="{5A121EE6-C730-2E67-30E8-6E5664966F71}"/>
              </a:ext>
            </a:extLst>
          </p:cNvPr>
          <p:cNvSpPr txBox="1">
            <a:spLocks/>
          </p:cNvSpPr>
          <p:nvPr/>
        </p:nvSpPr>
        <p:spPr>
          <a:xfrm>
            <a:off x="294760" y="5747828"/>
            <a:ext cx="5670239" cy="501559"/>
          </a:xfrm>
          <a:prstGeom prst="rect">
            <a:avLst/>
          </a:prstGeom>
        </p:spPr>
        <p:txBody>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lgn="ctr">
              <a:buNone/>
            </a:pPr>
            <a:r>
              <a:rPr lang="en-US" sz="1200" b="1" dirty="0"/>
              <a:t>Alternative#2 </a:t>
            </a:r>
            <a:r>
              <a:rPr lang="en-US" sz="1200" dirty="0"/>
              <a:t>for triggering NG-RAN to start reporting the TSS attributes; it exploits an Namf_Communication_NonUeN2InfoSubscribe. </a:t>
            </a:r>
          </a:p>
        </p:txBody>
      </p:sp>
      <p:sp>
        <p:nvSpPr>
          <p:cNvPr id="4" name="Content Placeholder 4">
            <a:extLst>
              <a:ext uri="{FF2B5EF4-FFF2-40B4-BE49-F238E27FC236}">
                <a16:creationId xmlns:a16="http://schemas.microsoft.com/office/drawing/2014/main" id="{D84C9B98-EBD6-0BE0-0120-F0500D3AFAC5}"/>
              </a:ext>
            </a:extLst>
          </p:cNvPr>
          <p:cNvSpPr txBox="1">
            <a:spLocks/>
          </p:cNvSpPr>
          <p:nvPr/>
        </p:nvSpPr>
        <p:spPr>
          <a:xfrm>
            <a:off x="6358005" y="5375322"/>
            <a:ext cx="5126796" cy="637970"/>
          </a:xfrm>
          <a:prstGeom prst="rect">
            <a:avLst/>
          </a:prstGeom>
        </p:spPr>
        <p:txBody>
          <a:bodyPr anchor="ct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lgn="ctr">
              <a:buFont typeface="Ericsson Hilda" panose="00000500000000000000" pitchFamily="2" charset="0"/>
              <a:buNone/>
            </a:pPr>
            <a:r>
              <a:rPr lang="en-US" dirty="0">
                <a:solidFill>
                  <a:srgbClr val="FF0000"/>
                </a:solidFill>
              </a:rPr>
              <a:t>The current solution in the specifications.</a:t>
            </a:r>
          </a:p>
        </p:txBody>
      </p:sp>
      <p:pic>
        <p:nvPicPr>
          <p:cNvPr id="5" name="Picture 4">
            <a:extLst>
              <a:ext uri="{FF2B5EF4-FFF2-40B4-BE49-F238E27FC236}">
                <a16:creationId xmlns:a16="http://schemas.microsoft.com/office/drawing/2014/main" id="{D77ECA7F-0C7E-E22B-B98E-DF4A6554AACF}"/>
              </a:ext>
            </a:extLst>
          </p:cNvPr>
          <p:cNvPicPr>
            <a:picLocks noChangeAspect="1"/>
          </p:cNvPicPr>
          <p:nvPr/>
        </p:nvPicPr>
        <p:blipFill>
          <a:blip r:embed="rId2"/>
          <a:stretch>
            <a:fillRect/>
          </a:stretch>
        </p:blipFill>
        <p:spPr>
          <a:xfrm>
            <a:off x="908410" y="1879599"/>
            <a:ext cx="4442938" cy="3868229"/>
          </a:xfrm>
          <a:prstGeom prst="rect">
            <a:avLst/>
          </a:prstGeom>
        </p:spPr>
      </p:pic>
    </p:spTree>
    <p:extLst>
      <p:ext uri="{BB962C8B-B14F-4D97-AF65-F5344CB8AC3E}">
        <p14:creationId xmlns:p14="http://schemas.microsoft.com/office/powerpoint/2010/main" val="85422265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365125"/>
            <a:ext cx="9104086" cy="1325563"/>
          </a:xfrm>
        </p:spPr>
        <p:txBody>
          <a:bodyPr/>
          <a:lstStyle/>
          <a:p>
            <a:r>
              <a:rPr lang="en-GB" altLang="en-US" sz="4000" dirty="0"/>
              <a:t>Corresponding Requirements in RAN3 (1/3)</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515600" cy="1876945"/>
          </a:xfrm>
        </p:spPr>
        <p:txBody>
          <a:bodyPr/>
          <a:lstStyle/>
          <a:p>
            <a:r>
              <a:rPr lang="en-US" altLang="en-US" sz="1800" dirty="0"/>
              <a:t>According to baseline RAN3 CR (</a:t>
            </a:r>
            <a:r>
              <a:rPr lang="en-US" altLang="en-US" sz="1800" dirty="0">
                <a:hlinkClick r:id="rId2"/>
              </a:rPr>
              <a:t>R3-238135</a:t>
            </a:r>
            <a:r>
              <a:rPr lang="en-US" altLang="en-US" sz="1800" dirty="0"/>
              <a:t>), RAN3 has introduced the following Class 1 NGAP Elementary Procedure and related NGAP Messages to activate timing synchronization status report</a:t>
            </a:r>
          </a:p>
          <a:p>
            <a:endParaRPr lang="en-US" altLang="en-US" sz="1800" dirty="0"/>
          </a:p>
          <a:p>
            <a:endParaRPr lang="en-US" altLang="en-US" sz="1800" dirty="0"/>
          </a:p>
          <a:p>
            <a:endParaRPr lang="en-US" altLang="en-US" sz="1800" dirty="0"/>
          </a:p>
          <a:p>
            <a:endParaRPr lang="en-US" altLang="en-US" sz="1800" dirty="0"/>
          </a:p>
          <a:p>
            <a:endParaRPr lang="en-US" altLang="en-US" sz="1600" dirty="0"/>
          </a:p>
          <a:p>
            <a:r>
              <a:rPr lang="en-US" altLang="en-US" sz="1600" dirty="0"/>
              <a:t>TIMING SYNCHRONIZATION STATUS REQUEST:</a:t>
            </a:r>
          </a:p>
          <a:p>
            <a:pPr lvl="1"/>
            <a:r>
              <a:rPr lang="en-US" altLang="en-US" sz="1400" dirty="0"/>
              <a:t>This message is sent by the AMF to request the NG-RAN node to start or stop reporting of RAN timing synchronization status information.</a:t>
            </a:r>
          </a:p>
          <a:p>
            <a:pPr lvl="1"/>
            <a:r>
              <a:rPr lang="en-US" altLang="en-US" sz="1400" dirty="0"/>
              <a:t>Direction: AMF to NG-RAN node</a:t>
            </a:r>
          </a:p>
        </p:txBody>
      </p:sp>
      <p:pic>
        <p:nvPicPr>
          <p:cNvPr id="3" name="Picture 2">
            <a:extLst>
              <a:ext uri="{FF2B5EF4-FFF2-40B4-BE49-F238E27FC236}">
                <a16:creationId xmlns:a16="http://schemas.microsoft.com/office/drawing/2014/main" id="{71212002-1DFB-1DD6-939F-B71165CD5E7D}"/>
              </a:ext>
            </a:extLst>
          </p:cNvPr>
          <p:cNvPicPr>
            <a:picLocks noChangeAspect="1"/>
          </p:cNvPicPr>
          <p:nvPr/>
        </p:nvPicPr>
        <p:blipFill>
          <a:blip r:embed="rId3"/>
          <a:stretch>
            <a:fillRect/>
          </a:stretch>
        </p:blipFill>
        <p:spPr>
          <a:xfrm>
            <a:off x="943131" y="2478057"/>
            <a:ext cx="6634397" cy="1689725"/>
          </a:xfrm>
          <a:prstGeom prst="rect">
            <a:avLst/>
          </a:prstGeom>
        </p:spPr>
      </p:pic>
      <p:pic>
        <p:nvPicPr>
          <p:cNvPr id="4" name="Picture 3">
            <a:extLst>
              <a:ext uri="{FF2B5EF4-FFF2-40B4-BE49-F238E27FC236}">
                <a16:creationId xmlns:a16="http://schemas.microsoft.com/office/drawing/2014/main" id="{4AC3A648-2233-8FF5-0C84-A06796097D87}"/>
              </a:ext>
            </a:extLst>
          </p:cNvPr>
          <p:cNvPicPr>
            <a:picLocks noChangeAspect="1"/>
          </p:cNvPicPr>
          <p:nvPr/>
        </p:nvPicPr>
        <p:blipFill>
          <a:blip r:embed="rId4"/>
          <a:stretch>
            <a:fillRect/>
          </a:stretch>
        </p:blipFill>
        <p:spPr>
          <a:xfrm>
            <a:off x="1078043" y="5243573"/>
            <a:ext cx="7772400" cy="1137725"/>
          </a:xfrm>
          <a:prstGeom prst="rect">
            <a:avLst/>
          </a:prstGeom>
        </p:spPr>
      </p:pic>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365125"/>
            <a:ext cx="9104086" cy="1325563"/>
          </a:xfrm>
        </p:spPr>
        <p:txBody>
          <a:bodyPr/>
          <a:lstStyle/>
          <a:p>
            <a:r>
              <a:rPr lang="en-GB" altLang="en-US" sz="4000" dirty="0"/>
              <a:t>Corresponding Requirements in RAN3 (2/3)</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515600" cy="4290362"/>
          </a:xfrm>
        </p:spPr>
        <p:txBody>
          <a:bodyPr/>
          <a:lstStyle/>
          <a:p>
            <a:r>
              <a:rPr lang="en-US" altLang="en-US" sz="1600" dirty="0"/>
              <a:t>9.2.yy.4 TIMING SYNCHRONIZATION STATUS REPORT:</a:t>
            </a:r>
          </a:p>
          <a:p>
            <a:pPr lvl="1"/>
            <a:r>
              <a:rPr lang="en-US" altLang="en-US" sz="1400" dirty="0"/>
              <a:t>This message is sent by the NG-RAN node to report previously requested RAN timing </a:t>
            </a:r>
            <a:r>
              <a:rPr lang="en-US" altLang="en-US" sz="1400" dirty="0" err="1"/>
              <a:t>synchronisation</a:t>
            </a:r>
            <a:r>
              <a:rPr lang="en-US" altLang="en-US" sz="1400" dirty="0"/>
              <a:t> status information.</a:t>
            </a:r>
          </a:p>
          <a:p>
            <a:pPr lvl="1"/>
            <a:r>
              <a:rPr lang="en-US" altLang="en-US" sz="1400" dirty="0"/>
              <a:t>Direction: NG-RAN node to AMF</a:t>
            </a:r>
          </a:p>
          <a:p>
            <a:pPr lvl="1"/>
            <a:endParaRPr lang="en-US" altLang="en-US" sz="1400" dirty="0"/>
          </a:p>
          <a:p>
            <a:pPr lvl="1"/>
            <a:endParaRPr lang="en-US" altLang="en-US" sz="1400" dirty="0"/>
          </a:p>
          <a:p>
            <a:pPr lvl="1"/>
            <a:endParaRPr lang="en-US" altLang="en-US" sz="1400" dirty="0"/>
          </a:p>
          <a:p>
            <a:pPr lvl="1"/>
            <a:endParaRPr lang="en-US" altLang="en-US" sz="1400" dirty="0"/>
          </a:p>
          <a:p>
            <a:pPr lvl="1"/>
            <a:endParaRPr lang="en-US" altLang="en-US" sz="1400" dirty="0"/>
          </a:p>
          <a:p>
            <a:r>
              <a:rPr lang="en-US" altLang="en-US" sz="1800" dirty="0"/>
              <a:t>9.3.1.x3 RAN Timing Synchronization status Information</a:t>
            </a:r>
          </a:p>
          <a:p>
            <a:pPr lvl="1"/>
            <a:r>
              <a:rPr lang="en-US" altLang="en-US" sz="1400" dirty="0"/>
              <a:t>This IE indicates the RAN timing </a:t>
            </a:r>
            <a:r>
              <a:rPr lang="en-US" altLang="en-US" sz="1400" dirty="0" err="1"/>
              <a:t>synchronisation</a:t>
            </a:r>
            <a:r>
              <a:rPr lang="en-US" altLang="en-US" sz="1400" dirty="0"/>
              <a:t> status information provided towards the AMF as defined in TS 23.501 [9]</a:t>
            </a:r>
          </a:p>
        </p:txBody>
      </p:sp>
      <p:pic>
        <p:nvPicPr>
          <p:cNvPr id="6" name="Picture 5">
            <a:extLst>
              <a:ext uri="{FF2B5EF4-FFF2-40B4-BE49-F238E27FC236}">
                <a16:creationId xmlns:a16="http://schemas.microsoft.com/office/drawing/2014/main" id="{6CA0BEB1-28FD-7608-6A6A-E37DC16B4C3F}"/>
              </a:ext>
            </a:extLst>
          </p:cNvPr>
          <p:cNvPicPr>
            <a:picLocks noChangeAspect="1"/>
          </p:cNvPicPr>
          <p:nvPr/>
        </p:nvPicPr>
        <p:blipFill>
          <a:blip r:embed="rId2"/>
          <a:stretch>
            <a:fillRect/>
          </a:stretch>
        </p:blipFill>
        <p:spPr>
          <a:xfrm>
            <a:off x="838200" y="2597555"/>
            <a:ext cx="6342089" cy="1175582"/>
          </a:xfrm>
          <a:prstGeom prst="rect">
            <a:avLst/>
          </a:prstGeom>
        </p:spPr>
      </p:pic>
      <p:pic>
        <p:nvPicPr>
          <p:cNvPr id="8" name="Picture 7">
            <a:extLst>
              <a:ext uri="{FF2B5EF4-FFF2-40B4-BE49-F238E27FC236}">
                <a16:creationId xmlns:a16="http://schemas.microsoft.com/office/drawing/2014/main" id="{E01646A3-5B61-66AE-EE17-6376F3DB5F4D}"/>
              </a:ext>
            </a:extLst>
          </p:cNvPr>
          <p:cNvPicPr>
            <a:picLocks noChangeAspect="1"/>
          </p:cNvPicPr>
          <p:nvPr/>
        </p:nvPicPr>
        <p:blipFill>
          <a:blip r:embed="rId3"/>
          <a:stretch>
            <a:fillRect/>
          </a:stretch>
        </p:blipFill>
        <p:spPr>
          <a:xfrm>
            <a:off x="943132" y="4486019"/>
            <a:ext cx="3886200" cy="1867595"/>
          </a:xfrm>
          <a:prstGeom prst="rect">
            <a:avLst/>
          </a:prstGeom>
        </p:spPr>
      </p:pic>
    </p:spTree>
    <p:extLst>
      <p:ext uri="{BB962C8B-B14F-4D97-AF65-F5344CB8AC3E}">
        <p14:creationId xmlns:p14="http://schemas.microsoft.com/office/powerpoint/2010/main" val="309447455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365125"/>
            <a:ext cx="9104086" cy="1325563"/>
          </a:xfrm>
        </p:spPr>
        <p:txBody>
          <a:bodyPr/>
          <a:lstStyle/>
          <a:p>
            <a:r>
              <a:rPr lang="en-GB" altLang="en-US" sz="4000" dirty="0"/>
              <a:t>Corresponding Requirements in RAN3 (3/3)</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515600" cy="4290362"/>
          </a:xfrm>
        </p:spPr>
        <p:txBody>
          <a:bodyPr/>
          <a:lstStyle/>
          <a:p>
            <a:r>
              <a:rPr lang="en-US" altLang="en-US" sz="1800" dirty="0"/>
              <a:t>9.3.1.x6 RAN TSS Scope</a:t>
            </a:r>
          </a:p>
          <a:p>
            <a:pPr lvl="1"/>
            <a:r>
              <a:rPr lang="en-US" altLang="en-US" sz="1400" dirty="0"/>
              <a:t>This IE indicates the scope of the RAN timing </a:t>
            </a:r>
            <a:r>
              <a:rPr lang="en-US" altLang="en-US" sz="1400" dirty="0" err="1"/>
              <a:t>synchronisation</a:t>
            </a:r>
            <a:r>
              <a:rPr lang="en-US" altLang="en-US" sz="1400" dirty="0"/>
              <a:t> status as defined in TS 23.501 [9].</a:t>
            </a:r>
          </a:p>
        </p:txBody>
      </p:sp>
      <p:pic>
        <p:nvPicPr>
          <p:cNvPr id="2" name="Picture 1">
            <a:extLst>
              <a:ext uri="{FF2B5EF4-FFF2-40B4-BE49-F238E27FC236}">
                <a16:creationId xmlns:a16="http://schemas.microsoft.com/office/drawing/2014/main" id="{50E77148-0DFA-286D-67FD-2C039C980E8E}"/>
              </a:ext>
            </a:extLst>
          </p:cNvPr>
          <p:cNvPicPr>
            <a:picLocks noChangeAspect="1"/>
          </p:cNvPicPr>
          <p:nvPr/>
        </p:nvPicPr>
        <p:blipFill>
          <a:blip r:embed="rId2"/>
          <a:stretch>
            <a:fillRect/>
          </a:stretch>
        </p:blipFill>
        <p:spPr>
          <a:xfrm>
            <a:off x="838200" y="2427402"/>
            <a:ext cx="7772400" cy="2003195"/>
          </a:xfrm>
          <a:prstGeom prst="rect">
            <a:avLst/>
          </a:prstGeom>
        </p:spPr>
      </p:pic>
    </p:spTree>
    <p:extLst>
      <p:ext uri="{BB962C8B-B14F-4D97-AF65-F5344CB8AC3E}">
        <p14:creationId xmlns:p14="http://schemas.microsoft.com/office/powerpoint/2010/main" val="84497297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365125"/>
            <a:ext cx="8958943" cy="1325563"/>
          </a:xfrm>
        </p:spPr>
        <p:txBody>
          <a:bodyPr/>
          <a:lstStyle/>
          <a:p>
            <a:r>
              <a:rPr lang="en-GB" altLang="en-US" sz="3600" dirty="0"/>
              <a:t>Consideration for AMF implementation (1/3)</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6"/>
            <a:ext cx="10515600" cy="1812240"/>
          </a:xfrm>
        </p:spPr>
        <p:txBody>
          <a:bodyPr/>
          <a:lstStyle/>
          <a:p>
            <a:r>
              <a:rPr lang="en-US" altLang="en-US" sz="1400" dirty="0"/>
              <a:t>Namf_Communication_NonUeN2MessageTransfer service operation is used by a NF Service Consumer to transfer N2 information to the 5G-AN through the AMF in the following procedures:</a:t>
            </a:r>
          </a:p>
          <a:p>
            <a:pPr lvl="1">
              <a:spcBef>
                <a:spcPts val="300"/>
              </a:spcBef>
            </a:pPr>
            <a:r>
              <a:rPr lang="en-US" altLang="en-US" sz="1200" dirty="0"/>
              <a:t>Obtaining non-UE associated network assistance data (See clause 4.13.5.6 in 3GPP TS 23.502 [3]);</a:t>
            </a:r>
            <a:br>
              <a:rPr lang="en-US" altLang="en-US" sz="1200" dirty="0"/>
            </a:br>
            <a:r>
              <a:rPr lang="en-US" altLang="en-US" sz="1200" dirty="0"/>
              <a:t>Warning Request Transfer procedures (See clause 9A in 3GPP TS 23.041 [20]);</a:t>
            </a:r>
          </a:p>
          <a:p>
            <a:pPr lvl="1">
              <a:spcBef>
                <a:spcPts val="300"/>
              </a:spcBef>
            </a:pPr>
            <a:r>
              <a:rPr lang="en-US" altLang="en-US" sz="1200" dirty="0"/>
              <a:t>Configuration Transfer procedure (see clause 5.26 of 3GPP TS 23.501 [2])</a:t>
            </a:r>
          </a:p>
          <a:p>
            <a:pPr lvl="1">
              <a:spcBef>
                <a:spcPts val="300"/>
              </a:spcBef>
            </a:pPr>
            <a:r>
              <a:rPr lang="en-US" altLang="en-US" sz="1200" dirty="0"/>
              <a:t>RIM Information Transfer procedures (see clause 8.16 of 3GPP TS 38.413 [12]).</a:t>
            </a:r>
          </a:p>
          <a:p>
            <a:pPr lvl="1">
              <a:spcBef>
                <a:spcPts val="300"/>
              </a:spcBef>
            </a:pPr>
            <a:r>
              <a:rPr lang="en-US" altLang="en-US" sz="1200" dirty="0"/>
              <a:t>Broadcast of Assistance Data by an LMF (see clause 6.14.1 of 3GPP TS 23.273 [42]).</a:t>
            </a:r>
          </a:p>
          <a:p>
            <a:pPr lvl="1">
              <a:spcBef>
                <a:spcPts val="300"/>
              </a:spcBef>
            </a:pPr>
            <a:r>
              <a:rPr lang="en-US" altLang="en-US" sz="1200" dirty="0"/>
              <a:t>Management of network timing synchronization status monitoring procedures (see clause 4.15.9.5.1 of TS 23.502 [3]) </a:t>
            </a:r>
            <a:r>
              <a:rPr lang="en-US" altLang="en-US" sz="1200" i="1" dirty="0"/>
              <a:t>* This was added in CT4# August meeting, Nokia's CT4 is attempting to remove it.</a:t>
            </a:r>
          </a:p>
        </p:txBody>
      </p:sp>
      <p:sp>
        <p:nvSpPr>
          <p:cNvPr id="2" name="Content Placeholder 2">
            <a:extLst>
              <a:ext uri="{FF2B5EF4-FFF2-40B4-BE49-F238E27FC236}">
                <a16:creationId xmlns:a16="http://schemas.microsoft.com/office/drawing/2014/main" id="{FB8DED53-3D1C-D405-502B-4BCC7CC7D542}"/>
              </a:ext>
            </a:extLst>
          </p:cNvPr>
          <p:cNvSpPr txBox="1">
            <a:spLocks/>
          </p:cNvSpPr>
          <p:nvPr/>
        </p:nvSpPr>
        <p:spPr bwMode="auto">
          <a:xfrm>
            <a:off x="838200" y="3637866"/>
            <a:ext cx="10515600" cy="1144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solidFill>
                  <a:srgbClr val="FF0000"/>
                </a:solidFill>
                <a:effectLst/>
                <a:ea typeface="SimSun" panose="02010600030101010101" pitchFamily="2" charset="-122"/>
                <a:cs typeface="Times New Roman" panose="02020603050405020304" pitchFamily="18" charset="0"/>
              </a:rPr>
              <a:t>Hence, </a:t>
            </a:r>
            <a:r>
              <a:rPr lang="en-US" sz="1200" dirty="0">
                <a:effectLst/>
                <a:ea typeface="SimSun" panose="02010600030101010101" pitchFamily="2" charset="-122"/>
                <a:cs typeface="Times New Roman" panose="02020603050405020304" pitchFamily="18" charset="0"/>
              </a:rPr>
              <a:t>TSCTSF shall use Namf_Communication_NonUeN2MessageTransfer service operation to request the AMF to transport the NGAP TIMING SYNCHRONISATION STATUS REQUEST message which is included </a:t>
            </a:r>
            <a:r>
              <a:rPr lang="en-US" sz="1200" dirty="0">
                <a:ea typeface="SimSun" panose="02010600030101010101" pitchFamily="2" charset="-122"/>
                <a:cs typeface="Times New Roman" panose="02020603050405020304" pitchFamily="18" charset="0"/>
              </a:rPr>
              <a:t>in </a:t>
            </a:r>
            <a:r>
              <a:rPr lang="en-US" sz="1200" dirty="0">
                <a:effectLst/>
                <a:ea typeface="SimSun" panose="02010600030101010101" pitchFamily="2" charset="-122"/>
                <a:cs typeface="Times New Roman" panose="02020603050405020304" pitchFamily="18" charset="0"/>
              </a:rPr>
              <a:t>an N2 container.  The AMF sends the corresponding N2 message, i.e. the Timing </a:t>
            </a:r>
            <a:r>
              <a:rPr lang="en-US" sz="1200" dirty="0" err="1">
                <a:effectLst/>
                <a:ea typeface="SimSun" panose="02010600030101010101" pitchFamily="2" charset="-122"/>
                <a:cs typeface="Times New Roman" panose="02020603050405020304" pitchFamily="18" charset="0"/>
              </a:rPr>
              <a:t>Synchronisation</a:t>
            </a:r>
            <a:r>
              <a:rPr lang="en-US" sz="1200" dirty="0">
                <a:effectLst/>
                <a:ea typeface="SimSun" panose="02010600030101010101" pitchFamily="2" charset="-122"/>
                <a:cs typeface="Times New Roman" panose="02020603050405020304" pitchFamily="18" charset="0"/>
              </a:rPr>
              <a:t> Status Request message, based on the N2 Container, to all applicable NG-RAN node(s). Upon receiving the responses from the NG-RAN node(s), the AMF includes a list of N2 Containers together with the NG-RAN Ids where each N2 Container encapsulates the NGAP message Timing </a:t>
            </a:r>
            <a:r>
              <a:rPr lang="en-US" sz="1200" dirty="0" err="1">
                <a:effectLst/>
                <a:ea typeface="SimSun" panose="02010600030101010101" pitchFamily="2" charset="-122"/>
                <a:cs typeface="Times New Roman" panose="02020603050405020304" pitchFamily="18" charset="0"/>
              </a:rPr>
              <a:t>Synchronisation</a:t>
            </a:r>
            <a:r>
              <a:rPr lang="en-US" sz="1200" dirty="0">
                <a:effectLst/>
                <a:ea typeface="SimSun" panose="02010600030101010101" pitchFamily="2" charset="-122"/>
                <a:cs typeface="Times New Roman" panose="02020603050405020304" pitchFamily="18" charset="0"/>
              </a:rPr>
              <a:t> Status Response or the Timing </a:t>
            </a:r>
            <a:r>
              <a:rPr lang="en-US" sz="1200" dirty="0" err="1">
                <a:effectLst/>
                <a:ea typeface="SimSun" panose="02010600030101010101" pitchFamily="2" charset="-122"/>
                <a:cs typeface="Times New Roman" panose="02020603050405020304" pitchFamily="18" charset="0"/>
              </a:rPr>
              <a:t>Synchronisation</a:t>
            </a:r>
            <a:r>
              <a:rPr lang="en-US" sz="1200" dirty="0">
                <a:effectLst/>
                <a:ea typeface="SimSun" panose="02010600030101010101" pitchFamily="2" charset="-122"/>
                <a:cs typeface="Times New Roman" panose="02020603050405020304" pitchFamily="18" charset="0"/>
              </a:rPr>
              <a:t> Status Failure received from that NG-RAN, in the Namf_Communication_NonUeN2MessageTransfer response or Namf_Communication_N2InfoNotify request to the TSCTSF.</a:t>
            </a:r>
          </a:p>
        </p:txBody>
      </p:sp>
      <p:graphicFrame>
        <p:nvGraphicFramePr>
          <p:cNvPr id="3" name="Object 2">
            <a:extLst>
              <a:ext uri="{FF2B5EF4-FFF2-40B4-BE49-F238E27FC236}">
                <a16:creationId xmlns:a16="http://schemas.microsoft.com/office/drawing/2014/main" id="{EDA0418A-4104-C202-4054-8EAE4160018C}"/>
              </a:ext>
            </a:extLst>
          </p:cNvPr>
          <p:cNvGraphicFramePr>
            <a:graphicFrameLocks noChangeAspect="1"/>
          </p:cNvGraphicFramePr>
          <p:nvPr>
            <p:extLst>
              <p:ext uri="{D42A27DB-BD31-4B8C-83A1-F6EECF244321}">
                <p14:modId xmlns:p14="http://schemas.microsoft.com/office/powerpoint/2010/main" val="2938442056"/>
              </p:ext>
            </p:extLst>
          </p:nvPr>
        </p:nvGraphicFramePr>
        <p:xfrm>
          <a:off x="2679930" y="4691486"/>
          <a:ext cx="6832139" cy="1667673"/>
        </p:xfrm>
        <a:graphic>
          <a:graphicData uri="http://schemas.openxmlformats.org/presentationml/2006/ole">
            <mc:AlternateContent xmlns:mc="http://schemas.openxmlformats.org/markup-compatibility/2006">
              <mc:Choice xmlns:v="urn:schemas-microsoft-com:vml" Requires="v">
                <p:oleObj name="Visio" r:id="rId3" imgW="5514892" imgH="1342920" progId="Visio.Drawing.11">
                  <p:embed/>
                </p:oleObj>
              </mc:Choice>
              <mc:Fallback>
                <p:oleObj name="Visio" r:id="rId3" imgW="5514892" imgH="1342920" progId="Visio.Drawing.11">
                  <p:embed/>
                  <p:pic>
                    <p:nvPicPr>
                      <p:cNvPr id="3" name="Object 2">
                        <a:extLst>
                          <a:ext uri="{FF2B5EF4-FFF2-40B4-BE49-F238E27FC236}">
                            <a16:creationId xmlns:a16="http://schemas.microsoft.com/office/drawing/2014/main" id="{EDA0418A-4104-C202-4054-8EAE416001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9930" y="4691486"/>
                        <a:ext cx="6832139" cy="1667673"/>
                      </a:xfrm>
                      <a:prstGeom prst="rect">
                        <a:avLst/>
                      </a:prstGeom>
                      <a:noFill/>
                    </p:spPr>
                  </p:pic>
                </p:oleObj>
              </mc:Fallback>
            </mc:AlternateContent>
          </a:graphicData>
        </a:graphic>
      </p:graphicFrame>
    </p:spTree>
    <p:extLst>
      <p:ext uri="{BB962C8B-B14F-4D97-AF65-F5344CB8AC3E}">
        <p14:creationId xmlns:p14="http://schemas.microsoft.com/office/powerpoint/2010/main" val="168892077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365125"/>
            <a:ext cx="8958943" cy="1325563"/>
          </a:xfrm>
        </p:spPr>
        <p:txBody>
          <a:bodyPr/>
          <a:lstStyle/>
          <a:p>
            <a:r>
              <a:rPr lang="en-GB" altLang="en-US" sz="3600" dirty="0"/>
              <a:t>Consideration for AMF implementation (2/3)</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515600" cy="1325563"/>
          </a:xfrm>
        </p:spPr>
        <p:txBody>
          <a:bodyPr/>
          <a:lstStyle/>
          <a:p>
            <a:r>
              <a:rPr lang="en-US" altLang="en-US" sz="1400" dirty="0"/>
              <a:t>Namf_Communication_NonUeN2InfoSubscribe service operation can used by a NF Service Consumer (e.g. CBCF, PWS-IWF, TSCTSF) to subscribe to the AMF to get notifications about non-UE-specific-N2 information of a specific type (e.g. PWS Indications, TSS).</a:t>
            </a:r>
          </a:p>
          <a:p>
            <a:r>
              <a:rPr lang="en-US" altLang="en-US" sz="1400" dirty="0"/>
              <a:t>An NF Service Consumer (e.g. CBCF, PWS-IWF, TSCTSF) may subscribe to notifications of specific N2 information type (</a:t>
            </a:r>
            <a:r>
              <a:rPr lang="en-US" altLang="en-US" sz="1400" dirty="0" err="1"/>
              <a:t>e,g</a:t>
            </a:r>
            <a:r>
              <a:rPr lang="en-US" altLang="en-US" sz="1400" dirty="0"/>
              <a:t> PWS Indications, TSS) that are not associated with any UE. In this case, the NF Service Consumer shall subscribe by using the </a:t>
            </a:r>
            <a:r>
              <a:rPr lang="en-US" altLang="en-US" sz="1400" dirty="0">
                <a:highlight>
                  <a:srgbClr val="FFFF00"/>
                </a:highlight>
              </a:rPr>
              <a:t>HTTP POST method with the URI of the "Non-UE-N2-Messages Subscriptions Collection" resource (see clause 6.1.3.9.3.1 and Figure 5.2.2.4.2.1-1 of TS XXXXX</a:t>
            </a:r>
            <a:r>
              <a:rPr lang="en-US" altLang="en-US" sz="1400" dirty="0"/>
              <a:t>)</a:t>
            </a:r>
          </a:p>
        </p:txBody>
      </p:sp>
      <p:sp>
        <p:nvSpPr>
          <p:cNvPr id="2" name="Content Placeholder 2">
            <a:extLst>
              <a:ext uri="{FF2B5EF4-FFF2-40B4-BE49-F238E27FC236}">
                <a16:creationId xmlns:a16="http://schemas.microsoft.com/office/drawing/2014/main" id="{FB8DED53-3D1C-D405-502B-4BCC7CC7D542}"/>
              </a:ext>
            </a:extLst>
          </p:cNvPr>
          <p:cNvSpPr txBox="1">
            <a:spLocks/>
          </p:cNvSpPr>
          <p:nvPr/>
        </p:nvSpPr>
        <p:spPr bwMode="auto">
          <a:xfrm>
            <a:off x="4910619" y="3151188"/>
            <a:ext cx="6443181" cy="852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i="1" dirty="0">
                <a:solidFill>
                  <a:srgbClr val="FF0000"/>
                </a:solidFill>
                <a:effectLst/>
                <a:ea typeface="SimSun" panose="02010600030101010101" pitchFamily="2" charset="-122"/>
                <a:cs typeface="Times New Roman" panose="02020603050405020304" pitchFamily="18" charset="0"/>
              </a:rPr>
              <a:t>Note that t</a:t>
            </a:r>
            <a:r>
              <a:rPr lang="en-US" sz="1400" i="1" dirty="0">
                <a:solidFill>
                  <a:srgbClr val="FF0000"/>
                </a:solidFill>
                <a:ea typeface="SimSun" panose="02010600030101010101" pitchFamily="2" charset="-122"/>
                <a:cs typeface="Times New Roman" panose="02020603050405020304" pitchFamily="18" charset="0"/>
              </a:rPr>
              <a:t>here is no Update of </a:t>
            </a:r>
            <a:r>
              <a:rPr lang="en-US" altLang="en-US" sz="1400" i="1" dirty="0">
                <a:solidFill>
                  <a:srgbClr val="FF0000"/>
                </a:solidFill>
              </a:rPr>
              <a:t>Namf_Communication_NonUeN2InfoSubscribe request. Hence, </a:t>
            </a:r>
            <a:r>
              <a:rPr lang="en-US" sz="1400" i="1" dirty="0">
                <a:solidFill>
                  <a:srgbClr val="FF0000"/>
                </a:solidFill>
                <a:ea typeface="SimSun" panose="02010600030101010101" pitchFamily="2" charset="-122"/>
                <a:cs typeface="Times New Roman" panose="02020603050405020304" pitchFamily="18" charset="0"/>
              </a:rPr>
              <a:t>if the TSCTSF wants, for example, to MODIFY the range of concerning NG-RAN nodes, it needs to create a new subscription</a:t>
            </a:r>
            <a:endParaRPr lang="en-US" altLang="en-US" sz="1400" i="1" dirty="0"/>
          </a:p>
        </p:txBody>
      </p:sp>
      <p:graphicFrame>
        <p:nvGraphicFramePr>
          <p:cNvPr id="4" name="Object 3">
            <a:extLst>
              <a:ext uri="{FF2B5EF4-FFF2-40B4-BE49-F238E27FC236}">
                <a16:creationId xmlns:a16="http://schemas.microsoft.com/office/drawing/2014/main" id="{19C25009-27D8-F09E-3DC1-3F79D08BF09D}"/>
              </a:ext>
            </a:extLst>
          </p:cNvPr>
          <p:cNvGraphicFramePr>
            <a:graphicFrameLocks noChangeAspect="1"/>
          </p:cNvGraphicFramePr>
          <p:nvPr>
            <p:extLst>
              <p:ext uri="{D42A27DB-BD31-4B8C-83A1-F6EECF244321}">
                <p14:modId xmlns:p14="http://schemas.microsoft.com/office/powerpoint/2010/main" val="1545251429"/>
              </p:ext>
            </p:extLst>
          </p:nvPr>
        </p:nvGraphicFramePr>
        <p:xfrm>
          <a:off x="1027467" y="3135766"/>
          <a:ext cx="3522761" cy="1121229"/>
        </p:xfrm>
        <a:graphic>
          <a:graphicData uri="http://schemas.openxmlformats.org/presentationml/2006/ole">
            <mc:AlternateContent xmlns:mc="http://schemas.openxmlformats.org/markup-compatibility/2006">
              <mc:Choice xmlns:v="urn:schemas-microsoft-com:vml" Requires="v">
                <p:oleObj name="Visio" r:id="rId3" imgW="5524673" imgH="1612812" progId="Visio.Drawing.11">
                  <p:embed/>
                </p:oleObj>
              </mc:Choice>
              <mc:Fallback>
                <p:oleObj name="Visio" r:id="rId3" imgW="5524673" imgH="1612812" progId="Visio.Drawing.11">
                  <p:embed/>
                  <p:pic>
                    <p:nvPicPr>
                      <p:cNvPr id="4" name="Object 3">
                        <a:extLst>
                          <a:ext uri="{FF2B5EF4-FFF2-40B4-BE49-F238E27FC236}">
                            <a16:creationId xmlns:a16="http://schemas.microsoft.com/office/drawing/2014/main" id="{19C25009-27D8-F09E-3DC1-3F79D08BF0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7467" y="3135766"/>
                        <a:ext cx="3522761" cy="1121229"/>
                      </a:xfrm>
                      <a:prstGeom prst="rect">
                        <a:avLst/>
                      </a:prstGeom>
                      <a:noFill/>
                    </p:spPr>
                  </p:pic>
                </p:oleObj>
              </mc:Fallback>
            </mc:AlternateContent>
          </a:graphicData>
        </a:graphic>
      </p:graphicFrame>
      <p:sp>
        <p:nvSpPr>
          <p:cNvPr id="5" name="Content Placeholder 2">
            <a:extLst>
              <a:ext uri="{FF2B5EF4-FFF2-40B4-BE49-F238E27FC236}">
                <a16:creationId xmlns:a16="http://schemas.microsoft.com/office/drawing/2014/main" id="{28B731BC-5EBB-D17C-C370-AC25759F94EB}"/>
              </a:ext>
            </a:extLst>
          </p:cNvPr>
          <p:cNvSpPr txBox="1">
            <a:spLocks/>
          </p:cNvSpPr>
          <p:nvPr/>
        </p:nvSpPr>
        <p:spPr bwMode="auto">
          <a:xfrm>
            <a:off x="838200" y="4176939"/>
            <a:ext cx="10515600" cy="63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sz="1400" dirty="0" err="1">
                <a:ea typeface="Times New Roman" panose="02020603050405020304" pitchFamily="18" charset="0"/>
              </a:rPr>
              <a:t>Basically</a:t>
            </a:r>
            <a:r>
              <a:rPr lang="sv-SE" sz="1400" dirty="0">
                <a:ea typeface="Times New Roman" panose="02020603050405020304" pitchFamily="18" charset="0"/>
              </a:rPr>
              <a:t>, the </a:t>
            </a:r>
            <a:r>
              <a:rPr lang="sv-SE" sz="1400" dirty="0" err="1">
                <a:ea typeface="Times New Roman" panose="02020603050405020304" pitchFamily="18" charset="0"/>
              </a:rPr>
              <a:t>existing</a:t>
            </a:r>
            <a:r>
              <a:rPr lang="sv-SE" sz="1400" dirty="0">
                <a:ea typeface="Times New Roman" panose="02020603050405020304" pitchFamily="18" charset="0"/>
              </a:rPr>
              <a:t> AMF implementation for Namf_Communication_NonUeN2InfoSubscribe is </a:t>
            </a:r>
            <a:r>
              <a:rPr lang="sv-SE" sz="1400" dirty="0" err="1">
                <a:ea typeface="Times New Roman" panose="02020603050405020304" pitchFamily="18" charset="0"/>
              </a:rPr>
              <a:t>quite</a:t>
            </a:r>
            <a:r>
              <a:rPr lang="sv-SE" sz="1400" dirty="0">
                <a:ea typeface="Times New Roman" panose="02020603050405020304" pitchFamily="18" charset="0"/>
              </a:rPr>
              <a:t> simple, the AMF </a:t>
            </a:r>
            <a:r>
              <a:rPr lang="sv-SE" sz="1400" dirty="0" err="1">
                <a:ea typeface="Times New Roman" panose="02020603050405020304" pitchFamily="18" charset="0"/>
              </a:rPr>
              <a:t>simply</a:t>
            </a:r>
            <a:r>
              <a:rPr lang="sv-SE" sz="1400" dirty="0">
                <a:ea typeface="Times New Roman" panose="02020603050405020304" pitchFamily="18" charset="0"/>
              </a:rPr>
              <a:t> forwards the </a:t>
            </a:r>
            <a:r>
              <a:rPr lang="sv-SE" sz="1400" dirty="0" err="1">
                <a:ea typeface="Times New Roman" panose="02020603050405020304" pitchFamily="18" charset="0"/>
              </a:rPr>
              <a:t>received</a:t>
            </a:r>
            <a:r>
              <a:rPr lang="sv-SE" sz="1400" dirty="0">
                <a:ea typeface="Times New Roman" panose="02020603050405020304" pitchFamily="18" charset="0"/>
              </a:rPr>
              <a:t> NGAP IE or NGAP </a:t>
            </a:r>
            <a:r>
              <a:rPr lang="sv-SE" sz="1400" dirty="0" err="1">
                <a:ea typeface="Times New Roman" panose="02020603050405020304" pitchFamily="18" charset="0"/>
              </a:rPr>
              <a:t>message</a:t>
            </a:r>
            <a:r>
              <a:rPr lang="sv-SE" sz="1400" dirty="0">
                <a:ea typeface="Times New Roman" panose="02020603050405020304" pitchFamily="18" charset="0"/>
              </a:rPr>
              <a:t> </a:t>
            </a:r>
            <a:r>
              <a:rPr lang="sv-SE" sz="1400" dirty="0" err="1">
                <a:ea typeface="Times New Roman" panose="02020603050405020304" pitchFamily="18" charset="0"/>
              </a:rPr>
              <a:t>applicable</a:t>
            </a:r>
            <a:r>
              <a:rPr lang="sv-SE" sz="1400" dirty="0">
                <a:ea typeface="Times New Roman" panose="02020603050405020304" pitchFamily="18" charset="0"/>
              </a:rPr>
              <a:t> to a </a:t>
            </a:r>
            <a:r>
              <a:rPr lang="sv-SE" sz="1400" dirty="0" err="1">
                <a:ea typeface="Times New Roman" panose="02020603050405020304" pitchFamily="18" charset="0"/>
              </a:rPr>
              <a:t>specific</a:t>
            </a:r>
            <a:r>
              <a:rPr lang="sv-SE" sz="1400" dirty="0">
                <a:ea typeface="Times New Roman" panose="02020603050405020304" pitchFamily="18" charset="0"/>
              </a:rPr>
              <a:t> </a:t>
            </a:r>
            <a:r>
              <a:rPr lang="sv-SE" sz="1400" dirty="0" err="1">
                <a:ea typeface="Times New Roman" panose="02020603050405020304" pitchFamily="18" charset="0"/>
              </a:rPr>
              <a:t>type</a:t>
            </a:r>
            <a:r>
              <a:rPr lang="sv-SE" sz="1400" dirty="0">
                <a:ea typeface="Times New Roman" panose="02020603050405020304" pitchFamily="18" charset="0"/>
              </a:rPr>
              <a:t> (as </a:t>
            </a:r>
            <a:r>
              <a:rPr lang="sv-SE" sz="1400" dirty="0" err="1">
                <a:ea typeface="Times New Roman" panose="02020603050405020304" pitchFamily="18" charset="0"/>
              </a:rPr>
              <a:t>requested</a:t>
            </a:r>
            <a:r>
              <a:rPr lang="sv-SE" sz="1400" dirty="0">
                <a:ea typeface="Times New Roman" panose="02020603050405020304" pitchFamily="18" charset="0"/>
              </a:rPr>
              <a:t> in the </a:t>
            </a:r>
            <a:r>
              <a:rPr lang="sv-SE" sz="1400" dirty="0" err="1">
                <a:ea typeface="Times New Roman" panose="02020603050405020304" pitchFamily="18" charset="0"/>
              </a:rPr>
              <a:t>subscription</a:t>
            </a:r>
            <a:r>
              <a:rPr lang="sv-SE" sz="1400" dirty="0">
                <a:ea typeface="Times New Roman" panose="02020603050405020304" pitchFamily="18" charset="0"/>
              </a:rPr>
              <a:t> </a:t>
            </a:r>
            <a:r>
              <a:rPr lang="sv-SE" sz="1400" dirty="0" err="1">
                <a:ea typeface="Times New Roman" panose="02020603050405020304" pitchFamily="18" charset="0"/>
              </a:rPr>
              <a:t>request</a:t>
            </a:r>
            <a:r>
              <a:rPr lang="sv-SE" sz="1400" dirty="0">
                <a:ea typeface="Times New Roman" panose="02020603050405020304" pitchFamily="18" charset="0"/>
              </a:rPr>
              <a:t>) to the </a:t>
            </a:r>
            <a:r>
              <a:rPr lang="sv-SE" sz="1400" dirty="0" err="1">
                <a:ea typeface="Times New Roman" panose="02020603050405020304" pitchFamily="18" charset="0"/>
              </a:rPr>
              <a:t>consumer</a:t>
            </a:r>
            <a:r>
              <a:rPr lang="sv-SE" sz="1400" dirty="0">
                <a:ea typeface="Times New Roman" panose="02020603050405020304" pitchFamily="18" charset="0"/>
              </a:rPr>
              <a:t> NF </a:t>
            </a:r>
            <a:r>
              <a:rPr lang="sv-SE" sz="1400" dirty="0" err="1">
                <a:ea typeface="Times New Roman" panose="02020603050405020304" pitchFamily="18" charset="0"/>
              </a:rPr>
              <a:t>who</a:t>
            </a:r>
            <a:r>
              <a:rPr lang="sv-SE" sz="1400" dirty="0">
                <a:ea typeface="Times New Roman" panose="02020603050405020304" pitchFamily="18" charset="0"/>
              </a:rPr>
              <a:t> has </a:t>
            </a:r>
            <a:r>
              <a:rPr lang="sv-SE" sz="1400" dirty="0" err="1">
                <a:ea typeface="Times New Roman" panose="02020603050405020304" pitchFamily="18" charset="0"/>
              </a:rPr>
              <a:t>made</a:t>
            </a:r>
            <a:r>
              <a:rPr lang="sv-SE" sz="1400" dirty="0">
                <a:ea typeface="Times New Roman" panose="02020603050405020304" pitchFamily="18" charset="0"/>
              </a:rPr>
              <a:t> the </a:t>
            </a:r>
            <a:r>
              <a:rPr lang="sv-SE" sz="1400" dirty="0" err="1">
                <a:ea typeface="Times New Roman" panose="02020603050405020304" pitchFamily="18" charset="0"/>
              </a:rPr>
              <a:t>subscription</a:t>
            </a:r>
            <a:endParaRPr lang="en-US" altLang="en-US" sz="1400" dirty="0"/>
          </a:p>
        </p:txBody>
      </p:sp>
      <p:graphicFrame>
        <p:nvGraphicFramePr>
          <p:cNvPr id="6" name="Table 5">
            <a:extLst>
              <a:ext uri="{FF2B5EF4-FFF2-40B4-BE49-F238E27FC236}">
                <a16:creationId xmlns:a16="http://schemas.microsoft.com/office/drawing/2014/main" id="{64B1009A-0C03-4211-8709-872110FD2ED3}"/>
              </a:ext>
            </a:extLst>
          </p:cNvPr>
          <p:cNvGraphicFramePr>
            <a:graphicFrameLocks noGrp="1"/>
          </p:cNvGraphicFramePr>
          <p:nvPr>
            <p:extLst>
              <p:ext uri="{D42A27DB-BD31-4B8C-83A1-F6EECF244321}">
                <p14:modId xmlns:p14="http://schemas.microsoft.com/office/powerpoint/2010/main" val="3016029377"/>
              </p:ext>
            </p:extLst>
          </p:nvPr>
        </p:nvGraphicFramePr>
        <p:xfrm>
          <a:off x="1154241" y="5028973"/>
          <a:ext cx="6655635" cy="924640"/>
        </p:xfrm>
        <a:graphic>
          <a:graphicData uri="http://schemas.openxmlformats.org/drawingml/2006/table">
            <a:tbl>
              <a:tblPr firstRow="1" firstCol="1" bandRow="1">
                <a:tableStyleId>{D7AC3CCA-C797-4891-BE02-D94E43425B78}</a:tableStyleId>
              </a:tblPr>
              <a:tblGrid>
                <a:gridCol w="2094893">
                  <a:extLst>
                    <a:ext uri="{9D8B030D-6E8A-4147-A177-3AD203B41FA5}">
                      <a16:colId xmlns:a16="http://schemas.microsoft.com/office/drawing/2014/main" val="4088491935"/>
                    </a:ext>
                  </a:extLst>
                </a:gridCol>
                <a:gridCol w="1551236">
                  <a:extLst>
                    <a:ext uri="{9D8B030D-6E8A-4147-A177-3AD203B41FA5}">
                      <a16:colId xmlns:a16="http://schemas.microsoft.com/office/drawing/2014/main" val="3447565270"/>
                    </a:ext>
                  </a:extLst>
                </a:gridCol>
                <a:gridCol w="3009506">
                  <a:extLst>
                    <a:ext uri="{9D8B030D-6E8A-4147-A177-3AD203B41FA5}">
                      <a16:colId xmlns:a16="http://schemas.microsoft.com/office/drawing/2014/main" val="1641933805"/>
                    </a:ext>
                  </a:extLst>
                </a:gridCol>
              </a:tblGrid>
              <a:tr h="275989">
                <a:tc>
                  <a:txBody>
                    <a:bodyPr/>
                    <a:lstStyle/>
                    <a:p>
                      <a:pPr hangingPunct="0"/>
                      <a:r>
                        <a:rPr lang="en-GB" sz="1400" b="0" dirty="0">
                          <a:effectLst/>
                        </a:rPr>
                        <a:t>NonUeN2MessageTransfer</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1400" b="0" dirty="0">
                          <a:effectLst/>
                        </a:rPr>
                        <a:t>Request/Response</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1400" b="0" dirty="0">
                          <a:effectLst/>
                        </a:rPr>
                        <a:t>Peer AMF, LMF, CBCF, PWS-IWF, TSCTSF</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12288206"/>
                  </a:ext>
                </a:extLst>
              </a:tr>
              <a:tr h="216217">
                <a:tc>
                  <a:txBody>
                    <a:bodyPr/>
                    <a:lstStyle/>
                    <a:p>
                      <a:pPr hangingPunct="0"/>
                      <a:r>
                        <a:rPr lang="en-GB" sz="1400" b="0" dirty="0">
                          <a:effectLst/>
                        </a:rPr>
                        <a:t>NonUeN2InfoSubscribe</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rowSpan="2">
                  <a:txBody>
                    <a:bodyPr/>
                    <a:lstStyle/>
                    <a:p>
                      <a:pPr hangingPunct="0"/>
                      <a:r>
                        <a:rPr lang="en-GB" sz="1400" b="0">
                          <a:effectLst/>
                        </a:rPr>
                        <a:t>Subscribe/Notify</a:t>
                      </a:r>
                      <a:endParaRPr lang="en-SE" sz="1400" b="0">
                        <a:effectLst/>
                      </a:endParaRPr>
                    </a:p>
                    <a:p>
                      <a:pPr hangingPunct="0"/>
                      <a:r>
                        <a:rPr lang="en-GB" sz="1400" b="0">
                          <a:effectLst/>
                        </a:rPr>
                        <a:t> </a:t>
                      </a:r>
                      <a:endParaRPr lang="en-SE" sz="1400" b="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1400" b="0">
                          <a:effectLst/>
                        </a:rPr>
                        <a:t>CBCF, PWS-IWF, TSCTSF</a:t>
                      </a:r>
                      <a:endParaRPr lang="en-SE" sz="1400" b="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50414101"/>
                  </a:ext>
                </a:extLst>
              </a:tr>
              <a:tr h="216217">
                <a:tc>
                  <a:txBody>
                    <a:bodyPr/>
                    <a:lstStyle/>
                    <a:p>
                      <a:pPr hangingPunct="0"/>
                      <a:r>
                        <a:rPr lang="en-GB" sz="1400" b="0" dirty="0">
                          <a:effectLst/>
                        </a:rPr>
                        <a:t>NonUeN2InfoUnSubscribe</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vMerge="1">
                  <a:txBody>
                    <a:bodyPr/>
                    <a:lstStyle/>
                    <a:p>
                      <a:endParaRPr lang="en-US"/>
                    </a:p>
                  </a:txBody>
                  <a:tcPr/>
                </a:tc>
                <a:tc>
                  <a:txBody>
                    <a:bodyPr/>
                    <a:lstStyle/>
                    <a:p>
                      <a:pPr hangingPunct="0"/>
                      <a:r>
                        <a:rPr lang="en-GB" sz="1400" b="0">
                          <a:effectLst/>
                        </a:rPr>
                        <a:t>CBCF, PWS-IWF, TSCTSF</a:t>
                      </a:r>
                      <a:endParaRPr lang="en-SE" sz="1400" b="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47226641"/>
                  </a:ext>
                </a:extLst>
              </a:tr>
              <a:tr h="216217">
                <a:tc>
                  <a:txBody>
                    <a:bodyPr/>
                    <a:lstStyle/>
                    <a:p>
                      <a:pPr hangingPunct="0"/>
                      <a:r>
                        <a:rPr lang="en-GB" sz="1400" b="0" dirty="0">
                          <a:effectLst/>
                        </a:rPr>
                        <a:t>NonUeN2InfoNotify</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1400" b="0" dirty="0">
                          <a:effectLst/>
                        </a:rPr>
                        <a:t> </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hangingPunct="0"/>
                      <a:r>
                        <a:rPr lang="en-GB" sz="1400" b="0" dirty="0">
                          <a:effectLst/>
                        </a:rPr>
                        <a:t>LMF, CBCF, PWS-IWF, TSCTSF</a:t>
                      </a:r>
                      <a:endParaRPr lang="en-SE" sz="14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43184655"/>
                  </a:ext>
                </a:extLst>
              </a:tr>
            </a:tbl>
          </a:graphicData>
        </a:graphic>
      </p:graphicFrame>
    </p:spTree>
    <p:extLst>
      <p:ext uri="{BB962C8B-B14F-4D97-AF65-F5344CB8AC3E}">
        <p14:creationId xmlns:p14="http://schemas.microsoft.com/office/powerpoint/2010/main" val="4178336026"/>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838200" y="365125"/>
            <a:ext cx="8958943" cy="1325563"/>
          </a:xfrm>
        </p:spPr>
        <p:txBody>
          <a:bodyPr/>
          <a:lstStyle/>
          <a:p>
            <a:r>
              <a:rPr lang="en-GB" altLang="en-US" sz="3600" dirty="0"/>
              <a:t>Consideration for AMF implementation (3/3)</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515600" cy="415405"/>
          </a:xfrm>
        </p:spPr>
        <p:txBody>
          <a:bodyPr/>
          <a:lstStyle/>
          <a:p>
            <a:r>
              <a:rPr lang="en-US" altLang="en-US" sz="1800" dirty="0"/>
              <a:t>Other aspects: N2InformationTransferReqDataTransfer and NonUeN2InfoSubscriptionCreateData</a:t>
            </a:r>
          </a:p>
        </p:txBody>
      </p:sp>
      <p:pic>
        <p:nvPicPr>
          <p:cNvPr id="3" name="Picture 2">
            <a:extLst>
              <a:ext uri="{FF2B5EF4-FFF2-40B4-BE49-F238E27FC236}">
                <a16:creationId xmlns:a16="http://schemas.microsoft.com/office/drawing/2014/main" id="{F7668431-696C-EB3A-33E3-969C1C8DF058}"/>
              </a:ext>
            </a:extLst>
          </p:cNvPr>
          <p:cNvPicPr>
            <a:picLocks noChangeAspect="1"/>
          </p:cNvPicPr>
          <p:nvPr/>
        </p:nvPicPr>
        <p:blipFill>
          <a:blip r:embed="rId2"/>
          <a:stretch>
            <a:fillRect/>
          </a:stretch>
        </p:blipFill>
        <p:spPr>
          <a:xfrm>
            <a:off x="1048062" y="2619765"/>
            <a:ext cx="5877393" cy="2424425"/>
          </a:xfrm>
          <a:prstGeom prst="rect">
            <a:avLst/>
          </a:prstGeom>
        </p:spPr>
      </p:pic>
      <p:pic>
        <p:nvPicPr>
          <p:cNvPr id="7" name="Picture 6">
            <a:extLst>
              <a:ext uri="{FF2B5EF4-FFF2-40B4-BE49-F238E27FC236}">
                <a16:creationId xmlns:a16="http://schemas.microsoft.com/office/drawing/2014/main" id="{3A11EDF5-414B-B94D-C98F-1019C7348860}"/>
              </a:ext>
            </a:extLst>
          </p:cNvPr>
          <p:cNvPicPr>
            <a:picLocks noChangeAspect="1"/>
          </p:cNvPicPr>
          <p:nvPr/>
        </p:nvPicPr>
        <p:blipFill>
          <a:blip r:embed="rId3"/>
          <a:stretch>
            <a:fillRect/>
          </a:stretch>
        </p:blipFill>
        <p:spPr>
          <a:xfrm>
            <a:off x="7659770" y="2241030"/>
            <a:ext cx="3694030" cy="4159510"/>
          </a:xfrm>
          <a:prstGeom prst="rect">
            <a:avLst/>
          </a:prstGeom>
        </p:spPr>
      </p:pic>
    </p:spTree>
    <p:extLst>
      <p:ext uri="{BB962C8B-B14F-4D97-AF65-F5344CB8AC3E}">
        <p14:creationId xmlns:p14="http://schemas.microsoft.com/office/powerpoint/2010/main" val="103174186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Comparison and Conclusion (1/2)</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4"/>
            <a:ext cx="10515600" cy="4456763"/>
          </a:xfrm>
        </p:spPr>
        <p:txBody>
          <a:bodyPr/>
          <a:lstStyle/>
          <a:p>
            <a:r>
              <a:rPr lang="en-US" sz="1600" b="1" dirty="0">
                <a:latin typeface="+mn-lt"/>
                <a:ea typeface="Times New Roman" panose="02020603050405020304" pitchFamily="18" charset="0"/>
              </a:rPr>
              <a:t>Alternative#2</a:t>
            </a:r>
            <a:r>
              <a:rPr lang="en-US" sz="1600" dirty="0">
                <a:latin typeface="+mn-lt"/>
                <a:ea typeface="Times New Roman" panose="02020603050405020304" pitchFamily="18" charset="0"/>
              </a:rPr>
              <a:t> imposes extra complexity to AMF, e.g.:</a:t>
            </a:r>
          </a:p>
          <a:p>
            <a:pPr lvl="1"/>
            <a:r>
              <a:rPr lang="en-US" altLang="en-US" sz="1400" dirty="0"/>
              <a:t>generating non-MM NGAP messages on its own, i.e., generating a TIMING SYNCHRONISATION STATUS REQUEST for a start based on the Namf_Communication_NonUeN2InfoSubscribe Request, and a TIMING SYNCHRONISATION STATUS REQUEST for stop based on the Namf_Communication_NonUeN2InfoUnSubscribe Request;</a:t>
            </a:r>
          </a:p>
          <a:p>
            <a:pPr lvl="1"/>
            <a:r>
              <a:rPr lang="en-US" altLang="en-US" sz="1400" dirty="0"/>
              <a:t>keeping track of the timing </a:t>
            </a:r>
            <a:r>
              <a:rPr lang="en-US" altLang="en-US" sz="1400" dirty="0" err="1"/>
              <a:t>synchronisation</a:t>
            </a:r>
            <a:r>
              <a:rPr lang="en-US" altLang="en-US" sz="1400" dirty="0"/>
              <a:t> status of each NG-RAN, i.e. the AMF needs to store which TSCTSFs have requested to start "timing synchronization status reporting" and which TSCTSFs have requested to stop "timing </a:t>
            </a:r>
            <a:r>
              <a:rPr lang="en-US" altLang="en-US" sz="1400" dirty="0" err="1"/>
              <a:t>synchronisation</a:t>
            </a:r>
            <a:r>
              <a:rPr lang="en-US" altLang="en-US" sz="1400" dirty="0"/>
              <a:t> status reporting" in a NG-RAN node; </a:t>
            </a:r>
          </a:p>
          <a:p>
            <a:pPr lvl="1"/>
            <a:r>
              <a:rPr lang="en-US" altLang="en-US" sz="1400" dirty="0"/>
              <a:t>At the moment, the TIMING SYNCHRONISATION STATUS REQUEST message is very simple, it has only one enumeration type IE (start/stop), and thus </a:t>
            </a:r>
            <a:r>
              <a:rPr lang="en-US" altLang="en-US" sz="1400" b="1" dirty="0"/>
              <a:t>Alternative#2 </a:t>
            </a:r>
            <a:r>
              <a:rPr lang="en-US" altLang="en-US" sz="1400" dirty="0"/>
              <a:t>works. However, what if new IEs to be added as part of time synchronization status report activation, e.g. to describe the conditions, e.g. different S-NSSAIs, different thresholds to trigger a report, to activate? Different TSCTSFs from different network slices corresponding to different time-sensitive communication domains likely have different parameters to be reported in the future.</a:t>
            </a:r>
            <a:r>
              <a:rPr lang="en-US" altLang="en-US" sz="1400" dirty="0">
                <a:solidFill>
                  <a:srgbClr val="FF0000"/>
                </a:solidFill>
              </a:rPr>
              <a:t> </a:t>
            </a:r>
            <a:r>
              <a:rPr lang="en-US" altLang="en-US" sz="1400" b="1" dirty="0">
                <a:solidFill>
                  <a:srgbClr val="FF0000"/>
                </a:solidFill>
              </a:rPr>
              <a:t>Alternative#2 is NOT future-proof.</a:t>
            </a:r>
          </a:p>
          <a:p>
            <a:r>
              <a:rPr lang="en-US" sz="1600" dirty="0">
                <a:solidFill>
                  <a:srgbClr val="242424"/>
                </a:solidFill>
                <a:effectLst/>
                <a:ea typeface="SimSun" panose="02010600030101010101" pitchFamily="2" charset="-122"/>
                <a:cs typeface="Times New Roman" panose="02020603050405020304" pitchFamily="18" charset="0"/>
              </a:rPr>
              <a:t>When comes to handling failure scenarios when, for example, one or more NG-RANs fail to activate timing synchronization status reporting, </a:t>
            </a:r>
            <a:r>
              <a:rPr lang="en-US" sz="1600" b="1" dirty="0">
                <a:solidFill>
                  <a:srgbClr val="242424"/>
                </a:solidFill>
                <a:effectLst/>
                <a:ea typeface="SimSun" panose="02010600030101010101" pitchFamily="2" charset="-122"/>
                <a:cs typeface="Times New Roman" panose="02020603050405020304" pitchFamily="18" charset="0"/>
              </a:rPr>
              <a:t>this should be reported to the TSCTSF</a:t>
            </a:r>
            <a:r>
              <a:rPr lang="en-US" sz="1600" dirty="0">
                <a:solidFill>
                  <a:srgbClr val="242424"/>
                </a:solidFill>
                <a:effectLst/>
                <a:ea typeface="SimSun" panose="02010600030101010101" pitchFamily="2" charset="-122"/>
                <a:cs typeface="Times New Roman" panose="02020603050405020304" pitchFamily="18" charset="0"/>
              </a:rPr>
              <a:t>, e.g. to retry the same after some time. For </a:t>
            </a:r>
            <a:r>
              <a:rPr lang="en-US" sz="1600" b="1" dirty="0">
                <a:solidFill>
                  <a:srgbClr val="242424"/>
                </a:solidFill>
                <a:effectLst/>
                <a:ea typeface="SimSun" panose="02010600030101010101" pitchFamily="2" charset="-122"/>
                <a:cs typeface="Times New Roman" panose="02020603050405020304" pitchFamily="18" charset="0"/>
              </a:rPr>
              <a:t>Alternative#2</a:t>
            </a:r>
            <a:r>
              <a:rPr lang="en-US" sz="1600" dirty="0">
                <a:solidFill>
                  <a:srgbClr val="242424"/>
                </a:solidFill>
                <a:effectLst/>
                <a:ea typeface="SimSun" panose="02010600030101010101" pitchFamily="2" charset="-122"/>
                <a:cs typeface="Times New Roman" panose="02020603050405020304" pitchFamily="18" charset="0"/>
              </a:rPr>
              <a:t>, AMFs would need: </a:t>
            </a:r>
          </a:p>
          <a:p>
            <a:pPr lvl="1"/>
            <a:r>
              <a:rPr lang="en-US" altLang="en-US" sz="1400" dirty="0"/>
              <a:t>to generate an N2 container encapsulating TIMING SYNCHRONISATION STATUS FAILURE or Response message in the Namf_Communication_NonUeN2InfoNotify request message towards the TSCTSF, while be noted that the TIMING SYNCHRONISATION STATUS Request message was not included by the TSCTSF.</a:t>
            </a:r>
          </a:p>
          <a:p>
            <a:pPr lvl="1"/>
            <a:r>
              <a:rPr lang="en-US" altLang="en-US" sz="1400" dirty="0"/>
              <a:t>Or alternatively Namf_Communication_NonUeN2InfoNotify request message would need to be enhanced to carry an NGAP cause per NG-RAN Id (which is then needs to be included in the TIMING SYNCHRONISATION STATUS FAILURE or Response message)</a:t>
            </a:r>
            <a:endParaRPr lang="en-US" altLang="en-US" sz="1800" dirty="0"/>
          </a:p>
        </p:txBody>
      </p:sp>
    </p:spTree>
    <p:extLst>
      <p:ext uri="{BB962C8B-B14F-4D97-AF65-F5344CB8AC3E}">
        <p14:creationId xmlns:p14="http://schemas.microsoft.com/office/powerpoint/2010/main" val="2236272510"/>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Comparison and Conclusion (2/2)</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sz="1400" b="1" dirty="0"/>
              <a:t>Alternative#1 </a:t>
            </a:r>
            <a:r>
              <a:rPr lang="en-US" altLang="en-US" sz="1400" dirty="0"/>
              <a:t>matches the current design of the AMF communication service for Non-</a:t>
            </a:r>
            <a:r>
              <a:rPr lang="en-US" altLang="en-US" sz="1400" dirty="0" err="1"/>
              <a:t>Ue</a:t>
            </a:r>
            <a:r>
              <a:rPr lang="en-US" altLang="en-US" sz="1400" dirty="0"/>
              <a:t>-related N2 message transfer. However, comparing the existing services, e.g., for the support of the PWS and NRPP where these procedures are also not intended for an individual UE, NGAP has designed a mechanism using, for example, Message Identifier/Serial Number or Routing ID, to determine if the message is from a different sender or with a different content. </a:t>
            </a:r>
          </a:p>
          <a:p>
            <a:r>
              <a:rPr lang="en-US" altLang="en-US" sz="1400" dirty="0">
                <a:solidFill>
                  <a:srgbClr val="FF0000"/>
                </a:solidFill>
              </a:rPr>
              <a:t>To support the scenario where multiple TSCTSFs are deployed, TIMING SYNCHRONISATION STATUS REQUEST shall contain at least a TSCTSF NF ID (e.g. Routing ID) of the TSCTSF sending the request for START or STOP, so that the NG-RAN could store this information and determine if multiple TSCTSFs have requested activation of TIMING SYNCHRONISATION STATUS reporting; therefore, when doing deactivation, the NG-RAN shall keep the TIMING SYNCHRONISATION STATUS active as long as there is at least ONE TSCTSF left.</a:t>
            </a:r>
          </a:p>
          <a:p>
            <a:r>
              <a:rPr lang="en-US" altLang="en-US" sz="1400" dirty="0"/>
              <a:t>Furthermore, to be future-proof, different TSCTSFs configured for different network slices may want to set/have different TSS attribute thresholds for the NG-RAN to trigger TSS reporting or a time condition where the NG-RAN performs TSS reporting only in a specific time.</a:t>
            </a:r>
          </a:p>
          <a:p>
            <a:r>
              <a:rPr lang="en-US" sz="1400" dirty="0">
                <a:solidFill>
                  <a:schemeClr val="tx1"/>
                </a:solidFill>
                <a:ea typeface="SimSun" panose="02010600030101010101" pitchFamily="2" charset="-122"/>
              </a:rPr>
              <a:t>At the message level of the NGAP message "</a:t>
            </a:r>
            <a:r>
              <a:rPr lang="en-GB" sz="1400" dirty="0">
                <a:effectLst/>
                <a:ea typeface="SimSun" panose="02010600030101010101" pitchFamily="2" charset="-122"/>
              </a:rPr>
              <a:t>TIMING SYNCHRONISATION STATUS REPORT</a:t>
            </a:r>
            <a:r>
              <a:rPr lang="en-US" sz="1400" dirty="0">
                <a:solidFill>
                  <a:schemeClr val="tx1"/>
                </a:solidFill>
                <a:ea typeface="SimSun" panose="02010600030101010101" pitchFamily="2" charset="-122"/>
              </a:rPr>
              <a:t>”, the Routing ID shall be included to contain </a:t>
            </a:r>
            <a:r>
              <a:rPr lang="en-US" sz="1400" dirty="0">
                <a:ea typeface="SimSun" panose="02010600030101010101" pitchFamily="2" charset="-122"/>
              </a:rPr>
              <a:t>a </a:t>
            </a:r>
            <a:r>
              <a:rPr lang="en-US" sz="1400" dirty="0">
                <a:solidFill>
                  <a:schemeClr val="tx1"/>
                </a:solidFill>
                <a:ea typeface="SimSun" panose="02010600030101010101" pitchFamily="2" charset="-122"/>
              </a:rPr>
              <a:t>TSCTSF NF ID as the intended receiver, so that the AMF will forward the report only to that specific TSCTSF, similarly as shown below:</a:t>
            </a:r>
          </a:p>
        </p:txBody>
      </p:sp>
      <p:pic>
        <p:nvPicPr>
          <p:cNvPr id="2" name="Picture 1">
            <a:extLst>
              <a:ext uri="{FF2B5EF4-FFF2-40B4-BE49-F238E27FC236}">
                <a16:creationId xmlns:a16="http://schemas.microsoft.com/office/drawing/2014/main" id="{9352E209-E441-F448-F4A9-7ADF58161594}"/>
              </a:ext>
            </a:extLst>
          </p:cNvPr>
          <p:cNvPicPr>
            <a:picLocks noChangeAspect="1"/>
          </p:cNvPicPr>
          <p:nvPr/>
        </p:nvPicPr>
        <p:blipFill>
          <a:blip r:embed="rId2"/>
          <a:stretch>
            <a:fillRect/>
          </a:stretch>
        </p:blipFill>
        <p:spPr>
          <a:xfrm>
            <a:off x="1198881" y="4670772"/>
            <a:ext cx="4259829" cy="1737562"/>
          </a:xfrm>
          <a:prstGeom prst="rect">
            <a:avLst/>
          </a:prstGeom>
        </p:spPr>
      </p:pic>
      <p:pic>
        <p:nvPicPr>
          <p:cNvPr id="3" name="Picture 2">
            <a:extLst>
              <a:ext uri="{FF2B5EF4-FFF2-40B4-BE49-F238E27FC236}">
                <a16:creationId xmlns:a16="http://schemas.microsoft.com/office/drawing/2014/main" id="{4C49BA95-1092-0D5B-926E-EBDB277FDBF2}"/>
              </a:ext>
            </a:extLst>
          </p:cNvPr>
          <p:cNvPicPr>
            <a:picLocks noChangeAspect="1"/>
          </p:cNvPicPr>
          <p:nvPr/>
        </p:nvPicPr>
        <p:blipFill>
          <a:blip r:embed="rId3"/>
          <a:stretch>
            <a:fillRect/>
          </a:stretch>
        </p:blipFill>
        <p:spPr>
          <a:xfrm>
            <a:off x="6586157" y="4670772"/>
            <a:ext cx="4767643" cy="1737562"/>
          </a:xfrm>
          <a:prstGeom prst="rect">
            <a:avLst/>
          </a:prstGeom>
        </p:spPr>
      </p:pic>
    </p:spTree>
    <p:extLst>
      <p:ext uri="{BB962C8B-B14F-4D97-AF65-F5344CB8AC3E}">
        <p14:creationId xmlns:p14="http://schemas.microsoft.com/office/powerpoint/2010/main" val="220661353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Concluding Remarks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sz="1300" dirty="0"/>
              <a:t>The Timing </a:t>
            </a:r>
            <a:r>
              <a:rPr lang="en-US" altLang="en-US" sz="1300" dirty="0" err="1"/>
              <a:t>Synchronisation</a:t>
            </a:r>
            <a:r>
              <a:rPr lang="en-US" altLang="en-US" sz="1300" dirty="0"/>
              <a:t> Status Reporting procedure and its related NGAP messages are not for Mobility Management. In principle, these messages should be made transparent to AMFs. AMFs offer the </a:t>
            </a:r>
            <a:r>
              <a:rPr lang="en-US" altLang="en-US" sz="1300" dirty="0" err="1"/>
              <a:t>Namf_communication</a:t>
            </a:r>
            <a:r>
              <a:rPr lang="en-US" altLang="en-US" sz="1300" dirty="0"/>
              <a:t> service to transport these messages between TSCTSF and NG-RAN, similarly as for SMF (for a PDU session), MB-SMF (for a Broadcast MBS session), CBCF (for Public Warning messages), LMF, etc. Since AMF is just offering the communication service, it should not be required to build non-MM related messages on its own instead of just building these NGAP messages based on an N2 container (encapsulating an NGAP IE or an NGAP message). </a:t>
            </a:r>
            <a:r>
              <a:rPr lang="en-US" altLang="en-US" sz="1300" b="1" dirty="0"/>
              <a:t>Alternative#1</a:t>
            </a:r>
            <a:r>
              <a:rPr lang="en-US" altLang="en-US" sz="1300" dirty="0"/>
              <a:t> matches the current design of the AMF communication service for transferring Non-</a:t>
            </a:r>
            <a:r>
              <a:rPr lang="en-US" altLang="en-US" sz="1300" dirty="0" err="1"/>
              <a:t>Ue</a:t>
            </a:r>
            <a:r>
              <a:rPr lang="en-US" altLang="en-US" sz="1300" dirty="0"/>
              <a:t>-related N2 messages. This alternative is also future-proof since the NGAP message can be evolved independently of the </a:t>
            </a:r>
            <a:r>
              <a:rPr lang="en-US" altLang="en-US" sz="1300" dirty="0" err="1"/>
              <a:t>Namf_Communication</a:t>
            </a:r>
            <a:r>
              <a:rPr lang="en-US" altLang="en-US" sz="1300" dirty="0"/>
              <a:t> service, which is the exact merit of the AMF communication service.</a:t>
            </a:r>
          </a:p>
          <a:p>
            <a:r>
              <a:rPr lang="en-US" altLang="en-US" sz="1300" dirty="0"/>
              <a:t>One of the possible motivations for Alternative#2 to consider is that RAN3 has designed the Time Synchronization Status Elementary procedure as a NODE-level procedure between NG-RAN and AMF. However, functional-wise NG-RAN and TSCTSF are peer entities. Consequently, </a:t>
            </a:r>
            <a:r>
              <a:rPr lang="en-US" altLang="en-US" sz="1300" b="1" dirty="0"/>
              <a:t>Alternative#1 </a:t>
            </a:r>
            <a:r>
              <a:rPr lang="en-US" altLang="en-US" sz="1300" dirty="0"/>
              <a:t>should ALSO be designed as a node-level procedure (between NG-RAN and TSCTSF) by adding a Routing ID encapsulating a TSCTSF NF ID. </a:t>
            </a:r>
          </a:p>
          <a:p>
            <a:r>
              <a:rPr lang="en-US" altLang="en-US" sz="1300" b="1" dirty="0"/>
              <a:t>Alternative#2 </a:t>
            </a:r>
            <a:r>
              <a:rPr lang="en-US" altLang="en-US" sz="1300" dirty="0"/>
              <a:t>works only if the TIMING SYNCHRONISATION STATUS REQUEST contains ONLY one ACTION with two enumeration values, START and STOP, i.e. an AMF will be triggered to send a TIMING SYNCHRONISATION STATUS REQUEST with “start” when receiving a Namf_Communication_NonUeN2InfoSubscribe request, and a TIMING SYNCHRONISATION STATUS REQUEST with “stop” when receiving a Namf_Communication_NonUeN2InfoUnSubscribe request. The TSCTSF has no possibility to modify the subscription either. Even when e.g. the TSCTSF would like to extend the TSS reporting scope, covering more NG-RANs, it has to create a new subscription. In case of this alternative, it is also tricky to handle failure scenarios, for example, when one or more NG-RAN nodes fail to activate timing synchronization status reporting; it needs to be reported to the TSCTSF so that it could retry to make the request after some time.</a:t>
            </a:r>
          </a:p>
          <a:p>
            <a:r>
              <a:rPr lang="en-US" sz="1300" b="1" dirty="0">
                <a:solidFill>
                  <a:srgbClr val="FF0000"/>
                </a:solidFill>
                <a:ea typeface="SimSun" panose="02010600030101010101" pitchFamily="2" charset="-122"/>
                <a:cs typeface="Times New Roman" panose="02020603050405020304" pitchFamily="18" charset="0"/>
              </a:rPr>
              <a:t>A</a:t>
            </a:r>
            <a:r>
              <a:rPr lang="en-US" sz="1300" b="1" dirty="0">
                <a:solidFill>
                  <a:srgbClr val="FF0000"/>
                </a:solidFill>
                <a:effectLst/>
                <a:ea typeface="SimSun" panose="02010600030101010101" pitchFamily="2" charset="-122"/>
                <a:cs typeface="Times New Roman" panose="02020603050405020304" pitchFamily="18" charset="0"/>
              </a:rPr>
              <a:t>lternative#1 </a:t>
            </a:r>
            <a:r>
              <a:rPr lang="en-US" sz="1300" b="1" dirty="0">
                <a:solidFill>
                  <a:srgbClr val="FF0000"/>
                </a:solidFill>
                <a:ea typeface="SimSun" panose="02010600030101010101" pitchFamily="2" charset="-122"/>
                <a:cs typeface="Times New Roman" panose="02020603050405020304" pitchFamily="18" charset="0"/>
              </a:rPr>
              <a:t>shall </a:t>
            </a:r>
            <a:r>
              <a:rPr lang="en-US" sz="1300" b="1" dirty="0">
                <a:solidFill>
                  <a:srgbClr val="FF0000"/>
                </a:solidFill>
                <a:effectLst/>
                <a:ea typeface="SimSun" panose="02010600030101010101" pitchFamily="2" charset="-122"/>
                <a:cs typeface="Times New Roman" panose="02020603050405020304" pitchFamily="18" charset="0"/>
              </a:rPr>
              <a:t>be the way forward (see slide 9 for the procedure)</a:t>
            </a:r>
          </a:p>
          <a:p>
            <a:r>
              <a:rPr lang="en-US" sz="1300" dirty="0">
                <a:effectLst/>
                <a:ea typeface="SimSun" panose="02010600030101010101" pitchFamily="2" charset="-122"/>
                <a:cs typeface="Times New Roman" panose="02020603050405020304" pitchFamily="18" charset="0"/>
              </a:rPr>
              <a:t>NOTE that restoration considerations are done by CT4 and thus not included </a:t>
            </a:r>
            <a:r>
              <a:rPr lang="en-US" sz="1300" dirty="0">
                <a:ea typeface="SimSun" panose="02010600030101010101" pitchFamily="2" charset="-122"/>
                <a:cs typeface="Times New Roman" panose="02020603050405020304" pitchFamily="18" charset="0"/>
              </a:rPr>
              <a:t>here</a:t>
            </a:r>
            <a:endParaRPr lang="en-US" sz="1300" dirty="0">
              <a:effectLst/>
              <a:ea typeface="SimSun" panose="02010600030101010101" pitchFamily="2" charset="-122"/>
              <a:cs typeface="Times New Roman" panose="02020603050405020304" pitchFamily="18" charset="0"/>
            </a:endParaRPr>
          </a:p>
          <a:p>
            <a:endParaRPr lang="en-US" altLang="en-US" sz="1800" dirty="0"/>
          </a:p>
        </p:txBody>
      </p:sp>
    </p:spTree>
    <p:extLst>
      <p:ext uri="{BB962C8B-B14F-4D97-AF65-F5344CB8AC3E}">
        <p14:creationId xmlns:p14="http://schemas.microsoft.com/office/powerpoint/2010/main" val="132834425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CC806C-499F-4748-D138-17E15F184B01}"/>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B932F21A-07C8-C536-9AF7-F2B7A538DA71}"/>
              </a:ext>
            </a:extLst>
          </p:cNvPr>
          <p:cNvSpPr>
            <a:spLocks noGrp="1"/>
          </p:cNvSpPr>
          <p:nvPr>
            <p:ph type="title"/>
          </p:nvPr>
        </p:nvSpPr>
        <p:spPr/>
        <p:txBody>
          <a:bodyPr/>
          <a:lstStyle/>
          <a:p>
            <a:r>
              <a:rPr lang="en-GB" altLang="en-US" dirty="0"/>
              <a:t>The Way Forward: Alternative#1</a:t>
            </a:r>
          </a:p>
        </p:txBody>
      </p:sp>
      <p:sp>
        <p:nvSpPr>
          <p:cNvPr id="8195" name="Content Placeholder 2">
            <a:extLst>
              <a:ext uri="{FF2B5EF4-FFF2-40B4-BE49-F238E27FC236}">
                <a16:creationId xmlns:a16="http://schemas.microsoft.com/office/drawing/2014/main" id="{1CCD5926-E266-B5F8-3639-2076CD74EAAA}"/>
              </a:ext>
            </a:extLst>
          </p:cNvPr>
          <p:cNvSpPr>
            <a:spLocks noGrp="1"/>
          </p:cNvSpPr>
          <p:nvPr>
            <p:ph idx="1"/>
          </p:nvPr>
        </p:nvSpPr>
        <p:spPr/>
        <p:txBody>
          <a:bodyPr/>
          <a:lstStyle/>
          <a:p>
            <a:r>
              <a:rPr lang="en-US" sz="1600" b="1" dirty="0">
                <a:ea typeface="SimSun" panose="02010600030101010101" pitchFamily="2" charset="-122"/>
                <a:cs typeface="Times New Roman" panose="02020603050405020304" pitchFamily="18" charset="0"/>
              </a:rPr>
              <a:t>As the way forward A</a:t>
            </a:r>
            <a:r>
              <a:rPr lang="en-US" sz="1600" b="1" dirty="0">
                <a:effectLst/>
                <a:ea typeface="SimSun" panose="02010600030101010101" pitchFamily="2" charset="-122"/>
                <a:cs typeface="Times New Roman" panose="02020603050405020304" pitchFamily="18" charset="0"/>
              </a:rPr>
              <a:t>lternative#1 has been chosen. The main aspects shall be as follows:</a:t>
            </a:r>
          </a:p>
          <a:p>
            <a:pPr marL="342900" indent="-342900">
              <a:buFont typeface="+mj-lt"/>
              <a:buAutoNum type="arabicPeriod"/>
            </a:pPr>
            <a:r>
              <a:rPr lang="en-US" altLang="en-US" sz="1400" dirty="0"/>
              <a:t>The TSCTSF invokes Namf_Communication_NonUeN2InfoSubscribe service operation towards the AMF to receive notifications related to N2 information class defined for Time Synchronization Status (TSS) without including a list of NG-RAN IDs/TAs for which subscription applies;</a:t>
            </a:r>
          </a:p>
          <a:p>
            <a:pPr marL="342900" indent="-342900">
              <a:buFont typeface="+mj-lt"/>
              <a:buAutoNum type="arabicPeriod"/>
            </a:pPr>
            <a:r>
              <a:rPr lang="en-US" altLang="en-US" sz="1400" dirty="0"/>
              <a:t>The TSCTSF invokes Namf_Communication_NonUeN2MessageTransfer service operation containing an N2 Container encapsulating Timing Synchronization Status Request message to request the NG-RAN(s) to start reporting the Time Synchronization Status. The NGAP message Time Synchronization Status Request contains </a:t>
            </a:r>
            <a:r>
              <a:rPr lang="en-US" altLang="en-US" sz="1400" b="1" i="1" dirty="0">
                <a:solidFill>
                  <a:srgbClr val="FF0000"/>
                </a:solidFill>
              </a:rPr>
              <a:t>a Routing ID </a:t>
            </a:r>
            <a:r>
              <a:rPr lang="en-US" altLang="en-US" sz="1400" dirty="0"/>
              <a:t>encoded with the TSCTSF NF ID. </a:t>
            </a:r>
            <a:r>
              <a:rPr lang="en-US" altLang="en-US" sz="1400" i="1" dirty="0"/>
              <a:t>The NG-RAN needs to know when there are multiple TSCTSF instances that have  requested the TSS reporting so that the NG-RAN could keep reporting until the last TSCTSF instance requests to stop the reporting</a:t>
            </a:r>
            <a:r>
              <a:rPr lang="en-US" altLang="en-US" sz="1400" dirty="0"/>
              <a:t>.</a:t>
            </a:r>
          </a:p>
          <a:p>
            <a:pPr marL="342900" indent="-342900">
              <a:buFont typeface="+mj-lt"/>
              <a:buAutoNum type="arabicPeriod"/>
            </a:pPr>
            <a:r>
              <a:rPr lang="en-US" sz="1400" dirty="0">
                <a:effectLst/>
                <a:ea typeface="SimSun" panose="02010600030101010101" pitchFamily="2" charset="-122"/>
                <a:cs typeface="Times New Roman" panose="02020603050405020304" pitchFamily="18" charset="0"/>
              </a:rPr>
              <a:t>Upon receiving the responses from the NG-RAN node(s), the AMF includes a list of N2 Containers together with the corresponding NG-RAN IDs where each N2 Container encapsulates the NGAP message Timing </a:t>
            </a:r>
            <a:r>
              <a:rPr lang="en-US" sz="1400" dirty="0" err="1">
                <a:effectLst/>
                <a:ea typeface="SimSun" panose="02010600030101010101" pitchFamily="2" charset="-122"/>
                <a:cs typeface="Times New Roman" panose="02020603050405020304" pitchFamily="18" charset="0"/>
              </a:rPr>
              <a:t>Synchronisation</a:t>
            </a:r>
            <a:r>
              <a:rPr lang="en-US" sz="1400" dirty="0">
                <a:effectLst/>
                <a:ea typeface="SimSun" panose="02010600030101010101" pitchFamily="2" charset="-122"/>
                <a:cs typeface="Times New Roman" panose="02020603050405020304" pitchFamily="18" charset="0"/>
              </a:rPr>
              <a:t> Status Response or the Timing </a:t>
            </a:r>
            <a:r>
              <a:rPr lang="en-US" sz="1400" dirty="0" err="1">
                <a:effectLst/>
                <a:ea typeface="SimSun" panose="02010600030101010101" pitchFamily="2" charset="-122"/>
                <a:cs typeface="Times New Roman" panose="02020603050405020304" pitchFamily="18" charset="0"/>
              </a:rPr>
              <a:t>Synchronisation</a:t>
            </a:r>
            <a:r>
              <a:rPr lang="en-US" sz="1400" dirty="0">
                <a:effectLst/>
                <a:ea typeface="SimSun" panose="02010600030101010101" pitchFamily="2" charset="-122"/>
                <a:cs typeface="Times New Roman" panose="02020603050405020304" pitchFamily="18" charset="0"/>
              </a:rPr>
              <a:t> Status Failure received from that NG-RAN, in the Namf_Communication_NonUeN2MessageTransfer response or Namf_Communication_N2InfoNotify request messages to the TSCTSF.</a:t>
            </a:r>
            <a:r>
              <a:rPr lang="en-US" altLang="en-US" sz="1400" dirty="0"/>
              <a:t> </a:t>
            </a:r>
            <a:r>
              <a:rPr lang="en-US" altLang="en-US" sz="1400" i="1" dirty="0"/>
              <a:t>The AMF adds the corresponding NG-RAN ID to enable the TSCTSF to know which NG-RAN has failed to initiate the TSS reporting (when receiving a</a:t>
            </a:r>
            <a:r>
              <a:rPr lang="en-US" altLang="en-US" sz="1400" dirty="0"/>
              <a:t> Timing Synchronization Status Failure). The Timing Synchronization Status Response may indicate a protocol error.  </a:t>
            </a:r>
            <a:endParaRPr lang="en-US" altLang="en-US" sz="1400" i="1" dirty="0">
              <a:solidFill>
                <a:srgbClr val="7030A0"/>
              </a:solidFill>
            </a:endParaRPr>
          </a:p>
          <a:p>
            <a:pPr marL="342900" indent="-342900">
              <a:buFont typeface="+mj-lt"/>
              <a:buAutoNum type="arabicPeriod"/>
            </a:pPr>
            <a:r>
              <a:rPr lang="en-US" sz="1400" dirty="0">
                <a:ea typeface="SimSun" panose="02010600030101010101" pitchFamily="2" charset="-122"/>
                <a:cs typeface="Times New Roman" panose="02020603050405020304" pitchFamily="18" charset="0"/>
              </a:rPr>
              <a:t>The NG-RAN includes the </a:t>
            </a:r>
            <a:r>
              <a:rPr lang="en-US" sz="1400" b="1" i="1" dirty="0">
                <a:solidFill>
                  <a:srgbClr val="FF0000"/>
                </a:solidFill>
                <a:ea typeface="SimSun" panose="02010600030101010101" pitchFamily="2" charset="-122"/>
                <a:cs typeface="Times New Roman" panose="02020603050405020304" pitchFamily="18" charset="0"/>
              </a:rPr>
              <a:t>Routing ID </a:t>
            </a:r>
            <a:r>
              <a:rPr lang="en-US" sz="1400" dirty="0">
                <a:ea typeface="SimSun" panose="02010600030101010101" pitchFamily="2" charset="-122"/>
                <a:cs typeface="Times New Roman" panose="02020603050405020304" pitchFamily="18" charset="0"/>
              </a:rPr>
              <a:t>in the </a:t>
            </a:r>
            <a:r>
              <a:rPr lang="en-US" altLang="en-US" sz="1400" dirty="0"/>
              <a:t>Time Synchronization Status Report message.</a:t>
            </a:r>
            <a:r>
              <a:rPr lang="en-US" sz="1400" dirty="0">
                <a:ea typeface="SimSun" panose="02010600030101010101" pitchFamily="2" charset="-122"/>
                <a:cs typeface="Times New Roman" panose="02020603050405020304" pitchFamily="18" charset="0"/>
              </a:rPr>
              <a:t> Upon receiving the </a:t>
            </a:r>
            <a:r>
              <a:rPr lang="en-US" altLang="en-US" sz="1400" dirty="0"/>
              <a:t>NGAP message Time Synchronization Status Report message, the AMF forwards the Time Synchronization Status Report message as an N2 Container in the Namf_Communication_N2InfoNotify Request message to that specific TSCTSF. </a:t>
            </a:r>
          </a:p>
        </p:txBody>
      </p:sp>
    </p:spTree>
    <p:extLst>
      <p:ext uri="{BB962C8B-B14F-4D97-AF65-F5344CB8AC3E}">
        <p14:creationId xmlns:p14="http://schemas.microsoft.com/office/powerpoint/2010/main" val="42791896"/>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nchor="ctr"/>
          <a:lstStyle/>
          <a:p>
            <a:pPr marL="0" indent="0" algn="ctr">
              <a:buNone/>
            </a:pPr>
            <a:r>
              <a:rPr lang="en-US" altLang="en-US" sz="4000" dirty="0"/>
              <a:t>Thank you</a:t>
            </a:r>
          </a:p>
        </p:txBody>
      </p:sp>
    </p:spTree>
    <p:extLst>
      <p:ext uri="{BB962C8B-B14F-4D97-AF65-F5344CB8AC3E}">
        <p14:creationId xmlns:p14="http://schemas.microsoft.com/office/powerpoint/2010/main" val="165236066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Additional comments received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marL="0" marR="0" indent="0" algn="l">
              <a:spcBef>
                <a:spcPts val="0"/>
              </a:spcBef>
              <a:spcAft>
                <a:spcPts val="0"/>
              </a:spcAft>
              <a:buNone/>
            </a:pPr>
            <a:r>
              <a:rPr lang="en-GB" sz="2000" b="0" i="0" u="none" strike="noStrike" dirty="0">
                <a:solidFill>
                  <a:srgbClr val="212121"/>
                </a:solidFill>
                <a:effectLst/>
                <a:latin typeface="Calibri" panose="020F0502020204030204" pitchFamily="34" charset="0"/>
              </a:rPr>
              <a:t>Regarding the S2-2400200 last week, […] there are two different models in the specs how this could work […]: </a:t>
            </a:r>
          </a:p>
          <a:p>
            <a:pPr marL="0" marR="0" indent="0" algn="l">
              <a:spcBef>
                <a:spcPts val="0"/>
              </a:spcBef>
              <a:spcAft>
                <a:spcPts val="0"/>
              </a:spcAft>
              <a:buNone/>
            </a:pPr>
            <a:r>
              <a:rPr lang="en-GB" sz="1800" b="0" i="0" u="none" strike="noStrike" dirty="0">
                <a:solidFill>
                  <a:srgbClr val="212121"/>
                </a:solidFill>
                <a:effectLst/>
                <a:latin typeface="Calibri" panose="020F0502020204030204" pitchFamily="34" charset="0"/>
              </a:rPr>
              <a:t> </a:t>
            </a:r>
          </a:p>
          <a:p>
            <a:pPr marL="0" marR="0" indent="0" algn="l">
              <a:spcBef>
                <a:spcPts val="0"/>
              </a:spcBef>
              <a:spcAft>
                <a:spcPts val="0"/>
              </a:spcAft>
              <a:buNone/>
            </a:pPr>
            <a:r>
              <a:rPr lang="en-GB" sz="1800" b="1" i="0" u="none" strike="noStrike" dirty="0">
                <a:solidFill>
                  <a:srgbClr val="212121"/>
                </a:solidFill>
                <a:effectLst/>
                <a:latin typeface="Calibri" panose="020F0502020204030204" pitchFamily="34" charset="0"/>
              </a:rPr>
              <a:t>1) AMF maintains subscription: Clause 9A.2.3.1 in TS 23.041 (CBCF) uses this model.</a:t>
            </a:r>
          </a:p>
          <a:p>
            <a:pPr marL="180000" indent="0">
              <a:spcBef>
                <a:spcPts val="0"/>
              </a:spcBef>
              <a:spcAft>
                <a:spcPts val="0"/>
              </a:spcAft>
              <a:buNone/>
            </a:pPr>
            <a:r>
              <a:rPr lang="en-GB" sz="1800" dirty="0">
                <a:solidFill>
                  <a:srgbClr val="212121"/>
                </a:solidFill>
                <a:latin typeface="Calibri" panose="020F0502020204030204" pitchFamily="34" charset="0"/>
              </a:rPr>
              <a:t>- AMF stores the NF instance ID that is subscribing for event notifications.</a:t>
            </a:r>
          </a:p>
          <a:p>
            <a:pPr marL="0" indent="0">
              <a:spcBef>
                <a:spcPts val="0"/>
              </a:spcBef>
              <a:spcAft>
                <a:spcPts val="0"/>
              </a:spcAft>
              <a:buNone/>
            </a:pPr>
            <a:endParaRPr lang="en-GB" sz="1800" b="0" i="0" u="none" strike="noStrike" dirty="0">
              <a:solidFill>
                <a:srgbClr val="212121"/>
              </a:solidFill>
              <a:effectLst/>
              <a:latin typeface="Calibri" panose="020F0502020204030204" pitchFamily="34" charset="0"/>
            </a:endParaRPr>
          </a:p>
          <a:p>
            <a:pPr marL="0" marR="0" indent="0" algn="l">
              <a:spcBef>
                <a:spcPts val="0"/>
              </a:spcBef>
              <a:spcAft>
                <a:spcPts val="0"/>
              </a:spcAft>
              <a:buNone/>
            </a:pPr>
            <a:r>
              <a:rPr lang="en-GB" sz="1800" b="1" i="0" u="none" strike="noStrike" dirty="0">
                <a:solidFill>
                  <a:srgbClr val="212121"/>
                </a:solidFill>
                <a:effectLst/>
                <a:latin typeface="Calibri" panose="020F0502020204030204" pitchFamily="34" charset="0"/>
              </a:rPr>
              <a:t>2) AMF as a relay: Clause 6.14.1 in 23.273 (LMF) uses this model.</a:t>
            </a:r>
          </a:p>
          <a:p>
            <a:pPr marL="180000" marR="0" indent="0" algn="l">
              <a:spcBef>
                <a:spcPts val="0"/>
              </a:spcBef>
              <a:spcAft>
                <a:spcPts val="0"/>
              </a:spcAft>
              <a:buNone/>
            </a:pPr>
            <a:r>
              <a:rPr lang="en-GB" sz="1800" b="0" i="0" u="none" strike="noStrike" dirty="0">
                <a:solidFill>
                  <a:srgbClr val="212121"/>
                </a:solidFill>
                <a:effectLst/>
                <a:latin typeface="Calibri" panose="020F0502020204030204" pitchFamily="34" charset="0"/>
              </a:rPr>
              <a:t>- NF Instance ID is sent to the RAN, and RAN uses it to send notifications to NF. AMF acts as a relay in between. </a:t>
            </a:r>
          </a:p>
          <a:p>
            <a:pPr marL="0" marR="0" indent="0" algn="l">
              <a:spcBef>
                <a:spcPts val="0"/>
              </a:spcBef>
              <a:spcAft>
                <a:spcPts val="0"/>
              </a:spcAft>
              <a:buNone/>
            </a:pPr>
            <a:r>
              <a:rPr lang="en-GB" sz="1800" b="0" i="0" u="none" strike="noStrike" dirty="0">
                <a:solidFill>
                  <a:srgbClr val="212121"/>
                </a:solidFill>
                <a:effectLst/>
                <a:latin typeface="Calibri" panose="020F0502020204030204" pitchFamily="34" charset="0"/>
              </a:rPr>
              <a:t> </a:t>
            </a:r>
          </a:p>
          <a:p>
            <a:pPr marL="0" indent="0">
              <a:spcBef>
                <a:spcPts val="0"/>
              </a:spcBef>
              <a:spcAft>
                <a:spcPts val="0"/>
              </a:spcAft>
              <a:buNone/>
            </a:pPr>
            <a:r>
              <a:rPr lang="en-GB" sz="1800" b="0" i="0" u="none" strike="noStrike" dirty="0">
                <a:solidFill>
                  <a:srgbClr val="212121"/>
                </a:solidFill>
                <a:effectLst/>
                <a:latin typeface="Calibri" panose="020F0502020204030204" pitchFamily="34" charset="0"/>
              </a:rPr>
              <a:t>[…] the CR submitted last week was a mix between these two and therefore difficult to follow. I revised your CR to follow the model in 1). Also the second option is possible, if that one is more preferable. </a:t>
            </a:r>
            <a:endParaRPr lang="en-US" altLang="en-US" sz="1800" dirty="0"/>
          </a:p>
          <a:p>
            <a:endParaRPr lang="en-US" altLang="en-US" sz="1800" dirty="0"/>
          </a:p>
          <a:p>
            <a:r>
              <a:rPr lang="en-US" altLang="en-US" sz="1800" dirty="0"/>
              <a:t>Response to these comments and the proposed changes are summarized in next slides.</a:t>
            </a:r>
            <a:endParaRPr lang="en-US" altLang="en-US" sz="11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4E51F5-9954-C78E-2144-463A20E25362}"/>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E92938D4-6327-F4F1-4897-0C4F9516A84D}"/>
              </a:ext>
            </a:extLst>
          </p:cNvPr>
          <p:cNvSpPr>
            <a:spLocks noGrp="1"/>
          </p:cNvSpPr>
          <p:nvPr>
            <p:ph type="title"/>
          </p:nvPr>
        </p:nvSpPr>
        <p:spPr>
          <a:xfrm>
            <a:off x="838200" y="478631"/>
            <a:ext cx="8948738" cy="950119"/>
          </a:xfrm>
        </p:spPr>
        <p:txBody>
          <a:bodyPr/>
          <a:lstStyle/>
          <a:p>
            <a:r>
              <a:rPr lang="en-GB" altLang="en-US" sz="4000" dirty="0"/>
              <a:t>Response to the comments/changes (1/2)</a:t>
            </a:r>
          </a:p>
        </p:txBody>
      </p:sp>
      <p:sp>
        <p:nvSpPr>
          <p:cNvPr id="6147" name="Content Placeholder 2">
            <a:extLst>
              <a:ext uri="{FF2B5EF4-FFF2-40B4-BE49-F238E27FC236}">
                <a16:creationId xmlns:a16="http://schemas.microsoft.com/office/drawing/2014/main" id="{F47BBDF5-6148-BFE4-A65C-CAB21FCEC425}"/>
              </a:ext>
            </a:extLst>
          </p:cNvPr>
          <p:cNvSpPr>
            <a:spLocks noGrp="1"/>
          </p:cNvSpPr>
          <p:nvPr>
            <p:ph idx="1"/>
          </p:nvPr>
        </p:nvSpPr>
        <p:spPr/>
        <p:txBody>
          <a:bodyPr/>
          <a:lstStyle/>
          <a:p>
            <a:r>
              <a:rPr lang="en-US" sz="1600" b="0" i="0" u="none" strike="noStrike" dirty="0">
                <a:solidFill>
                  <a:srgbClr val="212121"/>
                </a:solidFill>
                <a:effectLst/>
                <a:latin typeface="Calibri" panose="020F0502020204030204" pitchFamily="34" charset="0"/>
              </a:rPr>
              <a:t>The principle </a:t>
            </a:r>
            <a:r>
              <a:rPr lang="en-US" sz="1600" dirty="0">
                <a:solidFill>
                  <a:srgbClr val="212121"/>
                </a:solidFill>
                <a:latin typeface="Calibri" panose="020F0502020204030204" pitchFamily="34" charset="0"/>
              </a:rPr>
              <a:t>being followed in p</a:t>
            </a:r>
            <a:r>
              <a:rPr lang="en-US" sz="1600" b="0" i="0" u="none" strike="noStrike" dirty="0">
                <a:solidFill>
                  <a:srgbClr val="212121"/>
                </a:solidFill>
                <a:effectLst/>
                <a:latin typeface="Calibri" panose="020F0502020204030204" pitchFamily="34" charset="0"/>
              </a:rPr>
              <a:t>rocedures related to PWS (clause 9A.2 </a:t>
            </a:r>
            <a:r>
              <a:rPr lang="en-US" sz="1600" dirty="0">
                <a:solidFill>
                  <a:srgbClr val="212121"/>
                </a:solidFill>
                <a:latin typeface="Calibri" panose="020F0502020204030204" pitchFamily="34" charset="0"/>
              </a:rPr>
              <a:t>of </a:t>
            </a:r>
            <a:r>
              <a:rPr lang="en-US" sz="1600" b="0" i="0" u="none" strike="noStrike" dirty="0">
                <a:solidFill>
                  <a:srgbClr val="212121"/>
                </a:solidFill>
                <a:effectLst/>
                <a:latin typeface="Calibri" panose="020F0502020204030204" pitchFamily="34" charset="0"/>
              </a:rPr>
              <a:t>TS 23.041) and to Broadcast of assistance data (clause 6.14 of TS 23.273) is that </a:t>
            </a:r>
            <a:r>
              <a:rPr lang="en-US" sz="1600" b="1" dirty="0">
                <a:solidFill>
                  <a:srgbClr val="C00000"/>
                </a:solidFill>
                <a:latin typeface="Calibri" panose="020F0502020204030204" pitchFamily="34" charset="0"/>
              </a:rPr>
              <a:t>AMF </a:t>
            </a:r>
            <a:r>
              <a:rPr lang="en-US" sz="1600" b="1" i="0" strike="noStrike" dirty="0">
                <a:solidFill>
                  <a:srgbClr val="C00000"/>
                </a:solidFill>
                <a:effectLst/>
                <a:latin typeface="Calibri" panose="020F0502020204030204" pitchFamily="34" charset="0"/>
              </a:rPr>
              <a:t>only offers communication service:</a:t>
            </a:r>
          </a:p>
          <a:p>
            <a:pPr lvl="1"/>
            <a:r>
              <a:rPr lang="en-GB" sz="1400" dirty="0">
                <a:solidFill>
                  <a:srgbClr val="C00000"/>
                </a:solidFill>
                <a:latin typeface="Calibri" panose="020F0502020204030204" pitchFamily="34" charset="0"/>
              </a:rPr>
              <a:t>NF service consumer of </a:t>
            </a:r>
            <a:r>
              <a:rPr lang="en-GB" sz="1400" dirty="0" err="1">
                <a:solidFill>
                  <a:srgbClr val="C00000"/>
                </a:solidFill>
                <a:latin typeface="Calibri" panose="020F0502020204030204" pitchFamily="34" charset="0"/>
              </a:rPr>
              <a:t>Namf_Communication</a:t>
            </a:r>
            <a:r>
              <a:rPr lang="en-GB" sz="1400" dirty="0">
                <a:solidFill>
                  <a:srgbClr val="C00000"/>
                </a:solidFill>
                <a:latin typeface="Calibri" panose="020F0502020204030204" pitchFamily="34" charset="0"/>
              </a:rPr>
              <a:t> service shall use the Namf_Communication_NonUeN2MessageTransfer to transfer </a:t>
            </a:r>
            <a:r>
              <a:rPr lang="en-GB" sz="1400" dirty="0">
                <a:solidFill>
                  <a:srgbClr val="212121"/>
                </a:solidFill>
                <a:latin typeface="Calibri" panose="020F0502020204030204" pitchFamily="34" charset="0"/>
              </a:rPr>
              <a:t>the non-UE related N2 information, e.g. a NGAP message or a NGAP IE,  so that the AMF uses the NGAP Message type or NGAP IE type together with the content of the NGAP message or the NGAP IE included in the request message by the NF service consumer, the CBCF or the LMF, to forward the NGAP message or generate the corresponding NGAP message.</a:t>
            </a:r>
          </a:p>
          <a:p>
            <a:pPr lvl="1"/>
            <a:r>
              <a:rPr lang="en-GB" sz="1400" b="0" i="0" u="none" strike="noStrike" dirty="0">
                <a:solidFill>
                  <a:srgbClr val="212121"/>
                </a:solidFill>
                <a:effectLst/>
                <a:latin typeface="Calibri" panose="020F0502020204030204" pitchFamily="34" charset="0"/>
              </a:rPr>
              <a:t>The NF Service consumer may invoke the Namf_Communication_NonUeN2InfoSubscribe service to request </a:t>
            </a:r>
            <a:r>
              <a:rPr lang="en-GB" sz="1400" b="0" i="0" strike="noStrike" dirty="0">
                <a:solidFill>
                  <a:srgbClr val="C00000"/>
                </a:solidFill>
                <a:effectLst/>
                <a:latin typeface="Calibri" panose="020F0502020204030204" pitchFamily="34" charset="0"/>
              </a:rPr>
              <a:t>AMF to forward certain types of NGAP messages</a:t>
            </a:r>
            <a:r>
              <a:rPr lang="en-GB" sz="1400" b="0" i="0" u="none" strike="noStrike" dirty="0">
                <a:solidFill>
                  <a:srgbClr val="212121"/>
                </a:solidFill>
                <a:effectLst/>
                <a:latin typeface="Calibri" panose="020F0502020204030204" pitchFamily="34" charset="0"/>
              </a:rPr>
              <a:t>, e.g. N2 Information class “</a:t>
            </a:r>
            <a:r>
              <a:rPr lang="en-GB" sz="1400" b="0" i="0" u="none" strike="noStrike" dirty="0" err="1">
                <a:solidFill>
                  <a:srgbClr val="212121"/>
                </a:solidFill>
                <a:effectLst/>
                <a:latin typeface="Calibri" panose="020F0502020204030204" pitchFamily="34" charset="0"/>
              </a:rPr>
              <a:t>NRPPa</a:t>
            </a:r>
            <a:r>
              <a:rPr lang="en-GB" sz="1400" b="0" i="0" u="none" strike="noStrike" dirty="0">
                <a:solidFill>
                  <a:srgbClr val="212121"/>
                </a:solidFill>
                <a:effectLst/>
                <a:latin typeface="Calibri" panose="020F0502020204030204" pitchFamily="34" charset="0"/>
              </a:rPr>
              <a:t>” is to receive “</a:t>
            </a:r>
            <a:r>
              <a:rPr lang="en-GB" sz="1400" b="0" i="0" u="none" strike="noStrike" dirty="0" err="1">
                <a:solidFill>
                  <a:srgbClr val="212121"/>
                </a:solidFill>
                <a:effectLst/>
                <a:latin typeface="Calibri" panose="020F0502020204030204" pitchFamily="34" charset="0"/>
              </a:rPr>
              <a:t>NRPPa</a:t>
            </a:r>
            <a:r>
              <a:rPr lang="en-GB" sz="1400" b="0" i="0" u="none" strike="noStrike" dirty="0">
                <a:solidFill>
                  <a:srgbClr val="212121"/>
                </a:solidFill>
                <a:effectLst/>
                <a:latin typeface="Calibri" panose="020F0502020204030204" pitchFamily="34" charset="0"/>
              </a:rPr>
              <a:t>-PDU” in NGAP for Broadcast of assistance data, and N2 information class “PWS”, “PWS-BCAL” and “PWS-RF” are the PWS related. </a:t>
            </a:r>
            <a:r>
              <a:rPr lang="en-GB" sz="1400" b="1" i="0" u="none" strike="noStrike" dirty="0">
                <a:solidFill>
                  <a:srgbClr val="212121"/>
                </a:solidFill>
                <a:effectLst/>
                <a:latin typeface="Calibri" panose="020F0502020204030204" pitchFamily="34" charset="0"/>
              </a:rPr>
              <a:t>This is independent of the first bullet</a:t>
            </a:r>
            <a:r>
              <a:rPr lang="en-GB" sz="1400" b="0" i="0" u="none" strike="noStrike" dirty="0">
                <a:solidFill>
                  <a:srgbClr val="212121"/>
                </a:solidFill>
                <a:effectLst/>
                <a:latin typeface="Calibri" panose="020F0502020204030204" pitchFamily="34" charset="0"/>
              </a:rPr>
              <a:t> -- AMF just “blindly” forwards the NGAP message or IE as specified for the interested N2 Information class (see clauses 6.1.6.4.3.2 and 6.1.6.4.3.3)</a:t>
            </a:r>
          </a:p>
          <a:p>
            <a:pPr algn="l"/>
            <a:r>
              <a:rPr lang="en-GB" sz="1600" b="0" i="0" u="none" strike="noStrike" dirty="0">
                <a:solidFill>
                  <a:srgbClr val="212121"/>
                </a:solidFill>
                <a:effectLst/>
                <a:latin typeface="Calibri" panose="020F0502020204030204" pitchFamily="34" charset="0"/>
              </a:rPr>
              <a:t>There are some differences between PWS and Broadcast of assistance data:</a:t>
            </a:r>
          </a:p>
          <a:p>
            <a:pPr lvl="1"/>
            <a:r>
              <a:rPr lang="en-GB" sz="1400" b="0" i="0" u="none" strike="noStrike" dirty="0">
                <a:solidFill>
                  <a:srgbClr val="212121"/>
                </a:solidFill>
                <a:effectLst/>
                <a:latin typeface="Calibri" panose="020F0502020204030204" pitchFamily="34" charset="0"/>
              </a:rPr>
              <a:t>Besides N2 Information class is different, the AMF uses NGAP </a:t>
            </a:r>
            <a:r>
              <a:rPr lang="en-GB" sz="1400" b="1" i="0" u="none" strike="noStrike" dirty="0">
                <a:solidFill>
                  <a:srgbClr val="212121"/>
                </a:solidFill>
                <a:effectLst/>
                <a:latin typeface="Calibri" panose="020F0502020204030204" pitchFamily="34" charset="0"/>
              </a:rPr>
              <a:t>message type</a:t>
            </a:r>
            <a:r>
              <a:rPr lang="en-GB" sz="1400" b="0" i="0" u="none" strike="noStrike" dirty="0">
                <a:solidFill>
                  <a:srgbClr val="212121"/>
                </a:solidFill>
                <a:effectLst/>
                <a:latin typeface="Calibri" panose="020F0502020204030204" pitchFamily="34" charset="0"/>
              </a:rPr>
              <a:t> to trigger sendin</a:t>
            </a:r>
            <a:r>
              <a:rPr lang="en-GB" sz="1400" dirty="0">
                <a:solidFill>
                  <a:srgbClr val="212121"/>
                </a:solidFill>
                <a:latin typeface="Calibri" panose="020F0502020204030204" pitchFamily="34" charset="0"/>
              </a:rPr>
              <a:t>g of</a:t>
            </a:r>
            <a:r>
              <a:rPr lang="en-GB" sz="1400" b="0" i="0" u="none" strike="noStrike" dirty="0">
                <a:solidFill>
                  <a:srgbClr val="212121"/>
                </a:solidFill>
                <a:effectLst/>
                <a:latin typeface="Calibri" panose="020F0502020204030204" pitchFamily="34" charset="0"/>
              </a:rPr>
              <a:t> the PWS-related NGAP messages, e.g. Write-Replace Warning Message, while the AMF uses </a:t>
            </a:r>
            <a:r>
              <a:rPr lang="en-GB" sz="1400" b="1" i="0" u="none" strike="noStrike" dirty="0">
                <a:solidFill>
                  <a:srgbClr val="212121"/>
                </a:solidFill>
                <a:effectLst/>
                <a:latin typeface="Calibri" panose="020F0502020204030204" pitchFamily="34" charset="0"/>
              </a:rPr>
              <a:t>NGAP IE type</a:t>
            </a:r>
            <a:r>
              <a:rPr lang="en-GB" sz="1400" b="0" i="0" u="none" strike="noStrike" dirty="0">
                <a:solidFill>
                  <a:srgbClr val="212121"/>
                </a:solidFill>
                <a:effectLst/>
                <a:latin typeface="Calibri" panose="020F0502020204030204" pitchFamily="34" charset="0"/>
              </a:rPr>
              <a:t>, e.g. </a:t>
            </a:r>
            <a:r>
              <a:rPr lang="en-GB" sz="1400" b="0" i="0" u="none" strike="noStrike" dirty="0" err="1">
                <a:solidFill>
                  <a:srgbClr val="212121"/>
                </a:solidFill>
                <a:effectLst/>
                <a:latin typeface="Calibri" panose="020F0502020204030204" pitchFamily="34" charset="0"/>
              </a:rPr>
              <a:t>NRPPa</a:t>
            </a:r>
            <a:r>
              <a:rPr lang="en-GB" sz="1400" b="0" i="0" u="none" strike="noStrike" dirty="0">
                <a:solidFill>
                  <a:srgbClr val="212121"/>
                </a:solidFill>
                <a:effectLst/>
                <a:latin typeface="Calibri" panose="020F0502020204030204" pitchFamily="34" charset="0"/>
              </a:rPr>
              <a:t>-PDU IE,  to generate NGAP DOWNLINK NON UE ASSOCIATED NRPPA TRANSPORT message </a:t>
            </a:r>
            <a:r>
              <a:rPr lang="en-GB" sz="1400" b="0" i="0" u="none" strike="noStrike" dirty="0">
                <a:solidFill>
                  <a:srgbClr val="212121"/>
                </a:solidFill>
                <a:effectLst/>
              </a:rPr>
              <a:t>(see clause 6.1.6.2.27 for Type: N2</a:t>
            </a:r>
            <a:r>
              <a:rPr lang="en-US" sz="1400" b="0" i="0" u="none" strike="noStrike" dirty="0" err="1">
                <a:solidFill>
                  <a:srgbClr val="212121"/>
                </a:solidFill>
                <a:effectLst/>
              </a:rPr>
              <a:t>InfoContent</a:t>
            </a:r>
            <a:r>
              <a:rPr lang="en-GB" sz="1400" b="0" i="0" u="none" strike="noStrike" dirty="0">
                <a:solidFill>
                  <a:srgbClr val="212121"/>
                </a:solidFill>
                <a:effectLst/>
              </a:rPr>
              <a:t>)</a:t>
            </a:r>
          </a:p>
          <a:p>
            <a:pPr lvl="1"/>
            <a:r>
              <a:rPr lang="en-GB" sz="1400" dirty="0">
                <a:solidFill>
                  <a:srgbClr val="212121"/>
                </a:solidFill>
              </a:rPr>
              <a:t>In case of </a:t>
            </a:r>
            <a:r>
              <a:rPr lang="en-GB" sz="1400" b="0" i="0" u="none" strike="noStrike" dirty="0">
                <a:solidFill>
                  <a:srgbClr val="212121"/>
                </a:solidFill>
                <a:effectLst/>
              </a:rPr>
              <a:t>CBCF, it will create an explicit subscription by invoking Namf_Communication_NonUeN2InfoSubscribe to receive N2 information class “PWS” “PWS-BCAL” and “PWS-RF”, while it is not the case </a:t>
            </a:r>
            <a:r>
              <a:rPr lang="en-GB" sz="1400" dirty="0">
                <a:solidFill>
                  <a:srgbClr val="212121"/>
                </a:solidFill>
              </a:rPr>
              <a:t>for </a:t>
            </a:r>
            <a:r>
              <a:rPr lang="en-GB" sz="1400" b="0" i="0" u="none" strike="noStrike" dirty="0">
                <a:solidFill>
                  <a:srgbClr val="212121"/>
                </a:solidFill>
                <a:effectLst/>
              </a:rPr>
              <a:t>LMF. It would be an implicit subscription, where the AMF needs to retrieve the default notification URI for receiving N2 information from the LMF NF Profile via the NF service discovery pro</a:t>
            </a:r>
            <a:r>
              <a:rPr lang="en-GB" sz="1400" i="0" u="none" strike="noStrike" dirty="0">
                <a:solidFill>
                  <a:srgbClr val="212121"/>
                </a:solidFill>
                <a:effectLst/>
              </a:rPr>
              <a:t>cedure, see e.g. clause 5.2.2.4.1 </a:t>
            </a:r>
            <a:r>
              <a:rPr lang="en-GB" sz="1400" dirty="0">
                <a:solidFill>
                  <a:srgbClr val="212121"/>
                </a:solidFill>
              </a:rPr>
              <a:t>for </a:t>
            </a:r>
            <a:r>
              <a:rPr lang="en-GB" sz="1400" i="0" u="none" strike="noStrike" dirty="0">
                <a:solidFill>
                  <a:srgbClr val="212121"/>
                </a:solidFill>
                <a:effectLst/>
              </a:rPr>
              <a:t>NonUeN2MessageTransfer</a:t>
            </a:r>
            <a:r>
              <a:rPr lang="en-GB" sz="1400" dirty="0">
                <a:solidFill>
                  <a:srgbClr val="212121"/>
                </a:solidFill>
              </a:rPr>
              <a:t> and clause </a:t>
            </a:r>
            <a:r>
              <a:rPr lang="en-GB" sz="1400" i="0" u="none" strike="noStrike" dirty="0">
                <a:solidFill>
                  <a:srgbClr val="212121"/>
                </a:solidFill>
                <a:effectLst/>
              </a:rPr>
              <a:t>5.2.2.4.2 </a:t>
            </a:r>
            <a:r>
              <a:rPr lang="en-GB" sz="1400" dirty="0">
                <a:solidFill>
                  <a:srgbClr val="212121"/>
                </a:solidFill>
              </a:rPr>
              <a:t>for NonUeN2InfoSubscribe, TS 29.518.</a:t>
            </a:r>
            <a:endParaRPr lang="en-GB" sz="1400" i="0" u="none" strike="noStrike" dirty="0">
              <a:solidFill>
                <a:srgbClr val="212121"/>
              </a:solidFill>
              <a:effectLst/>
            </a:endParaRPr>
          </a:p>
        </p:txBody>
      </p:sp>
    </p:spTree>
    <p:extLst>
      <p:ext uri="{BB962C8B-B14F-4D97-AF65-F5344CB8AC3E}">
        <p14:creationId xmlns:p14="http://schemas.microsoft.com/office/powerpoint/2010/main" val="116027363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8C243-E264-B72F-B313-E1FA5A3F9AD6}"/>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9F33F553-6825-A297-B23C-22B9AA3239B7}"/>
              </a:ext>
            </a:extLst>
          </p:cNvPr>
          <p:cNvSpPr>
            <a:spLocks noGrp="1"/>
          </p:cNvSpPr>
          <p:nvPr>
            <p:ph type="title"/>
          </p:nvPr>
        </p:nvSpPr>
        <p:spPr>
          <a:xfrm>
            <a:off x="838200" y="478631"/>
            <a:ext cx="8948738" cy="950119"/>
          </a:xfrm>
        </p:spPr>
        <p:txBody>
          <a:bodyPr/>
          <a:lstStyle/>
          <a:p>
            <a:r>
              <a:rPr lang="en-GB" altLang="en-US" sz="4000" dirty="0"/>
              <a:t>Response to the comments/changes (2/2)</a:t>
            </a:r>
          </a:p>
        </p:txBody>
      </p:sp>
      <p:sp>
        <p:nvSpPr>
          <p:cNvPr id="6147" name="Content Placeholder 2">
            <a:extLst>
              <a:ext uri="{FF2B5EF4-FFF2-40B4-BE49-F238E27FC236}">
                <a16:creationId xmlns:a16="http://schemas.microsoft.com/office/drawing/2014/main" id="{EDA8665C-F97B-40BB-80F6-1E86E8F76D7C}"/>
              </a:ext>
            </a:extLst>
          </p:cNvPr>
          <p:cNvSpPr>
            <a:spLocks noGrp="1"/>
          </p:cNvSpPr>
          <p:nvPr>
            <p:ph idx="1"/>
          </p:nvPr>
        </p:nvSpPr>
        <p:spPr/>
        <p:txBody>
          <a:bodyPr/>
          <a:lstStyle/>
          <a:p>
            <a:pPr marL="0" indent="0">
              <a:buNone/>
            </a:pPr>
            <a:r>
              <a:rPr lang="en-US" altLang="en-US" sz="1800" dirty="0"/>
              <a:t>In details about “not-accepted” changes:</a:t>
            </a:r>
          </a:p>
          <a:p>
            <a:r>
              <a:rPr lang="en-US" altLang="en-US" sz="1400" dirty="0"/>
              <a:t>In Step 2: “</a:t>
            </a:r>
            <a:r>
              <a:rPr lang="en-US" altLang="en-US" sz="1400" i="1" dirty="0"/>
              <a:t>The AMF uses the TSCTSF Instance ID to associate the request with the subscription initiated in Step 1.</a:t>
            </a:r>
            <a:r>
              <a:rPr lang="en-US" altLang="en-US" sz="1400" dirty="0"/>
              <a:t> ”</a:t>
            </a:r>
          </a:p>
          <a:p>
            <a:pPr lvl="1"/>
            <a:r>
              <a:rPr lang="en-US" altLang="en-US" sz="1400" dirty="0"/>
              <a:t>[Ericsson]: T</a:t>
            </a:r>
            <a:r>
              <a:rPr lang="en-GB" sz="1400" dirty="0">
                <a:effectLst/>
              </a:rPr>
              <a:t>he AMF has no need to make any association between the NonUeN2MessageTransfer and NonUeN2InfoSubscribe</a:t>
            </a:r>
          </a:p>
          <a:p>
            <a:pPr marL="230400" lvl="1" indent="0">
              <a:buNone/>
            </a:pPr>
            <a:r>
              <a:rPr lang="en-US" altLang="en-US" sz="1400" dirty="0"/>
              <a:t>Additionally, in this step we would like to clarify that:</a:t>
            </a:r>
          </a:p>
          <a:p>
            <a:pPr marL="1069975" lvl="1"/>
            <a:r>
              <a:rPr lang="en-GB" sz="1200" dirty="0"/>
              <a:t>T</a:t>
            </a:r>
            <a:r>
              <a:rPr lang="en-GB" sz="1200" dirty="0">
                <a:effectLst/>
              </a:rPr>
              <a:t>here is no NGAP signalling interaction between NG-RAN and AMF when the AMF receives Namf_communication_NonUeN2InfoSubscribe</a:t>
            </a:r>
          </a:p>
          <a:p>
            <a:pPr marL="1069975" lvl="1"/>
            <a:r>
              <a:rPr lang="en-GB" sz="1200" dirty="0">
                <a:effectLst/>
              </a:rPr>
              <a:t>There is no need to include TAs/NG-RAN IDs in the Subscribe request, since which TAs or NG-RAN nodes need to start TSS reporting can be specified by the TSCTSF when invoking a Namf_NonUeN2MessageTransfer request in step 2.</a:t>
            </a:r>
          </a:p>
          <a:p>
            <a:pPr marL="230400" indent="-230400"/>
            <a:r>
              <a:rPr lang="en-GB" sz="1400" dirty="0">
                <a:solidFill>
                  <a:srgbClr val="000000"/>
                </a:solidFill>
                <a:effectLst/>
              </a:rPr>
              <a:t>In Step 6-7: </a:t>
            </a:r>
            <a:r>
              <a:rPr lang="en-GB" sz="1400" i="1" dirty="0">
                <a:effectLst/>
              </a:rPr>
              <a:t>“The AMF uses the source RAN Node ID to associate the update with the NG-RAN timing synchronization status update subscription(s) created in Step 1. The AMF notifies the corresponding TSCTSF(s) using the Notification Target(s) as stored in Step 1. The notification contains the latest received NG-RAN timing synchronization status update as received from the NG-RAN. The AMF may aggregate updates from several NG-RAN nodes into a notification.”</a:t>
            </a:r>
          </a:p>
          <a:p>
            <a:pPr marL="687600" lvl="1" indent="-230400"/>
            <a:r>
              <a:rPr lang="en-GB" sz="1400" dirty="0"/>
              <a:t>[Ericsson]: we have not included that part as it is incorrect. A specific TSCTSF instance needs to be notified (therefore a TSCTSF Instance ID is used), and the AMF just forwards the notification in an Namf_Communication_N2InfoNotify.</a:t>
            </a:r>
          </a:p>
          <a:p>
            <a:pPr marL="230400" indent="-230400"/>
            <a:r>
              <a:rPr lang="en-GB" sz="1400" dirty="0"/>
              <a:t>In Step 10-12: there have been the </a:t>
            </a:r>
            <a:r>
              <a:rPr lang="en-GB" sz="1400" dirty="0">
                <a:effectLst/>
              </a:rPr>
              <a:t>changes proposed when the TSCTSF first sends a “NonUeN2MessageTransfer” and only then “NonUeN2InfoUnSubscribe” to unsubscribe from the TSS info:</a:t>
            </a:r>
          </a:p>
          <a:p>
            <a:pPr marL="687600" lvl="1" indent="-230400"/>
            <a:r>
              <a:rPr lang="en-GB" sz="1400" dirty="0">
                <a:effectLst/>
              </a:rPr>
              <a:t>[Ericsson]: TSCTSF sends Namf_Communication_NonUeN2MessageTransfer with “stop” indication and TSCTSF Instance ID  after it sends “NonUeN2InfoUnSubscribe”, however, NG-RAN stops reporting the TSS attributes to the AMF once all TSCTSF instances have unsubscribed from NG-RAN timing synchronization status updates.</a:t>
            </a:r>
          </a:p>
          <a:p>
            <a:pPr marL="684000" lvl="1" indent="-230400"/>
            <a:endParaRPr lang="en-US" altLang="en-US" sz="1400" dirty="0"/>
          </a:p>
          <a:p>
            <a:pPr lvl="1"/>
            <a:endParaRPr lang="en-US" altLang="en-US" sz="1400" dirty="0"/>
          </a:p>
        </p:txBody>
      </p:sp>
    </p:spTree>
    <p:extLst>
      <p:ext uri="{BB962C8B-B14F-4D97-AF65-F5344CB8AC3E}">
        <p14:creationId xmlns:p14="http://schemas.microsoft.com/office/powerpoint/2010/main" val="2497495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0406C0-21AC-5D77-B8C8-B8564433DE97}"/>
            </a:ext>
          </a:extLst>
        </p:cNvPr>
        <p:cNvGrpSpPr/>
        <p:nvPr/>
      </p:nvGrpSpPr>
      <p:grpSpPr>
        <a:xfrm>
          <a:off x="0" y="0"/>
          <a:ext cx="0" cy="0"/>
          <a:chOff x="0" y="0"/>
          <a:chExt cx="0" cy="0"/>
        </a:xfrm>
      </p:grpSpPr>
      <p:sp>
        <p:nvSpPr>
          <p:cNvPr id="6147" name="Content Placeholder 2">
            <a:extLst>
              <a:ext uri="{FF2B5EF4-FFF2-40B4-BE49-F238E27FC236}">
                <a16:creationId xmlns:a16="http://schemas.microsoft.com/office/drawing/2014/main" id="{0537F036-66BC-6A19-ED02-75957E953F00}"/>
              </a:ext>
            </a:extLst>
          </p:cNvPr>
          <p:cNvSpPr>
            <a:spLocks noGrp="1"/>
          </p:cNvSpPr>
          <p:nvPr>
            <p:ph idx="1"/>
          </p:nvPr>
        </p:nvSpPr>
        <p:spPr/>
        <p:txBody>
          <a:bodyPr anchor="ctr"/>
          <a:lstStyle/>
          <a:p>
            <a:pPr marL="0" indent="0" algn="ctr">
              <a:buNone/>
            </a:pPr>
            <a:r>
              <a:rPr lang="en-US" altLang="en-US" sz="3200" dirty="0"/>
              <a:t>Background information</a:t>
            </a:r>
          </a:p>
          <a:p>
            <a:pPr marL="0" indent="0" algn="ctr">
              <a:buNone/>
            </a:pPr>
            <a:r>
              <a:rPr lang="en-US" altLang="en-US" sz="1800" dirty="0"/>
              <a:t>From SA2#160-AdHoc-e</a:t>
            </a:r>
            <a:endParaRPr lang="en-US" altLang="en-US" sz="1100" dirty="0"/>
          </a:p>
        </p:txBody>
      </p:sp>
    </p:spTree>
    <p:extLst>
      <p:ext uri="{BB962C8B-B14F-4D97-AF65-F5344CB8AC3E}">
        <p14:creationId xmlns:p14="http://schemas.microsoft.com/office/powerpoint/2010/main" val="79261123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B1A54-9891-16A7-856D-09CAFC39BCCE}"/>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094F7E4C-1730-35FD-5E60-655C85CD0443}"/>
              </a:ext>
            </a:extLst>
          </p:cNvPr>
          <p:cNvSpPr>
            <a:spLocks noGrp="1"/>
          </p:cNvSpPr>
          <p:nvPr>
            <p:ph type="title"/>
          </p:nvPr>
        </p:nvSpPr>
        <p:spPr/>
        <p:txBody>
          <a:bodyPr/>
          <a:lstStyle/>
          <a:p>
            <a:r>
              <a:rPr lang="en-GB" altLang="en-US" dirty="0"/>
              <a:t>Background (1/2)</a:t>
            </a:r>
          </a:p>
        </p:txBody>
      </p:sp>
      <p:sp>
        <p:nvSpPr>
          <p:cNvPr id="6147" name="Content Placeholder 2">
            <a:extLst>
              <a:ext uri="{FF2B5EF4-FFF2-40B4-BE49-F238E27FC236}">
                <a16:creationId xmlns:a16="http://schemas.microsoft.com/office/drawing/2014/main" id="{28FE3983-6D4E-98A9-440F-124216853875}"/>
              </a:ext>
            </a:extLst>
          </p:cNvPr>
          <p:cNvSpPr>
            <a:spLocks noGrp="1"/>
          </p:cNvSpPr>
          <p:nvPr>
            <p:ph idx="1"/>
          </p:nvPr>
        </p:nvSpPr>
        <p:spPr/>
        <p:txBody>
          <a:bodyPr/>
          <a:lstStyle/>
          <a:p>
            <a:r>
              <a:rPr lang="en-US" altLang="en-US" sz="1800" dirty="0"/>
              <a:t>Requirements: Upon the reception of the clock quality detail level and clock quality acceptance criteria (if applicable) in the AF request, the TSCTSF needs to be subscribed to NG-RAN timing synchronization status updates at the NG-RAN nodes that may provision access stratum time distribution information to the target UE, see clause 4.15.9.5 of TS 23.502, v 18.4.0:</a:t>
            </a:r>
          </a:p>
          <a:p>
            <a:pPr marL="540000" indent="0">
              <a:spcBef>
                <a:spcPts val="600"/>
              </a:spcBef>
              <a:buNone/>
            </a:pPr>
            <a:r>
              <a:rPr lang="en-US" altLang="en-US" sz="1200" dirty="0"/>
              <a:t>#---excerpt from clause 4.15.9.5 of TS 23.502---</a:t>
            </a:r>
          </a:p>
          <a:p>
            <a:pPr marL="720000" indent="-180000">
              <a:spcBef>
                <a:spcPts val="600"/>
              </a:spcBef>
              <a:buNone/>
            </a:pPr>
            <a:r>
              <a:rPr lang="en-US" altLang="en-US" sz="1100" dirty="0"/>
              <a:t>0.	The AF requests creation or modification of ASTI or PTP based time synchronization service as described in clauses 4.15.9.4 and 4.15.9.3 including clock quality detail level and clock quality acceptance criteria (if applicable) in the request.</a:t>
            </a:r>
          </a:p>
          <a:p>
            <a:pPr marL="720000" indent="-180000">
              <a:spcBef>
                <a:spcPts val="600"/>
              </a:spcBef>
              <a:buNone/>
            </a:pPr>
            <a:r>
              <a:rPr lang="en-US" altLang="en-US" sz="1100" dirty="0"/>
              <a:t>	If the request is received at the NEF, it checks whether the AF is authorized to send the request and forwards the request to the TSCTSF.</a:t>
            </a:r>
          </a:p>
          <a:p>
            <a:pPr marL="720000" indent="-180000">
              <a:spcBef>
                <a:spcPts val="600"/>
              </a:spcBef>
              <a:buNone/>
            </a:pPr>
            <a:r>
              <a:rPr lang="en-US" altLang="en-US" sz="1100" dirty="0"/>
              <a:t>	If network timing synchronization status reports are provisioned using node-level </a:t>
            </a:r>
            <a:r>
              <a:rPr lang="en-US" altLang="en-US" sz="1100" dirty="0" err="1"/>
              <a:t>signalling</a:t>
            </a:r>
            <a:r>
              <a:rPr lang="en-US" altLang="en-US" sz="1100" dirty="0"/>
              <a:t> via control plane, the TSCTSF determines the serving AMF(s) and the UPF/NW-TT nodes (if applicable) for the UE(s) that needs to initiate network timing synchronization status monitoring.</a:t>
            </a:r>
          </a:p>
          <a:p>
            <a:pPr marL="720000" indent="-180000">
              <a:spcBef>
                <a:spcPts val="600"/>
              </a:spcBef>
              <a:buNone/>
            </a:pPr>
            <a:r>
              <a:rPr lang="en-US" altLang="en-US" sz="1100" dirty="0"/>
              <a:t>	Otherwise, if network timing synchronizations status reports are provisioned via OAM, steps 1-3 and 5-7 are skipped.</a:t>
            </a:r>
          </a:p>
          <a:p>
            <a:pPr marL="720000" indent="-180000">
              <a:spcBef>
                <a:spcPts val="600"/>
              </a:spcBef>
              <a:buNone/>
            </a:pPr>
            <a:r>
              <a:rPr lang="en-US" altLang="en-US" sz="1100" dirty="0"/>
              <a:t>1-2. (When the procedure is triggered by the AF request to influence the 5G access stratum time distribution or by PTP instance activation, modification):</a:t>
            </a:r>
          </a:p>
          <a:p>
            <a:pPr marL="720000" indent="-180000">
              <a:spcBef>
                <a:spcPts val="600"/>
              </a:spcBef>
              <a:buNone/>
            </a:pPr>
            <a:r>
              <a:rPr lang="en-US" altLang="en-US" sz="1100" dirty="0"/>
              <a:t>	</a:t>
            </a:r>
            <a:r>
              <a:rPr lang="en-US" altLang="en-US" sz="1100" dirty="0">
                <a:highlight>
                  <a:srgbClr val="00FFFF"/>
                </a:highlight>
              </a:rPr>
              <a:t>Upon the reception of the clock quality detail level and clock quality acceptance criteria (if applicable) in the AF request in step 0, the TSCTSF needs to be subscribed to NG-RAN timing synchronization status updates at the NG-RAN nodes that may provision access stratum time distribution information to the target UE. NG-RAN timing synchronization status updates provisioning may be configured via AMF (with node level </a:t>
            </a:r>
            <a:r>
              <a:rPr lang="en-US" altLang="en-US" sz="1100" dirty="0" err="1">
                <a:highlight>
                  <a:srgbClr val="00FFFF"/>
                </a:highlight>
              </a:rPr>
              <a:t>signalling</a:t>
            </a:r>
            <a:r>
              <a:rPr lang="en-US" altLang="en-US" sz="1100" dirty="0">
                <a:highlight>
                  <a:srgbClr val="00FFFF"/>
                </a:highlight>
              </a:rPr>
              <a:t> as illustrated in steps 1-2).</a:t>
            </a:r>
          </a:p>
          <a:p>
            <a:pPr marL="720000" indent="-180000">
              <a:spcBef>
                <a:spcPts val="600"/>
              </a:spcBef>
              <a:buNone/>
            </a:pPr>
            <a:r>
              <a:rPr lang="en-US" altLang="en-US" sz="1100" dirty="0"/>
              <a:t>	</a:t>
            </a:r>
            <a:r>
              <a:rPr lang="en-US" altLang="en-US" sz="1100" dirty="0">
                <a:highlight>
                  <a:srgbClr val="00FFFF"/>
                </a:highlight>
              </a:rPr>
              <a:t>The TSCTSF sends Namf_Communication_NonUeN2InfoSubscribe to initiate the subscription for the NG-RAN timing synchronization status updates from the AMF. </a:t>
            </a:r>
            <a:r>
              <a:rPr lang="en-US" altLang="en-US" sz="1100" dirty="0"/>
              <a:t>As part of this subscription, the TSCTSF may specify TA(s) and/or NG-RAN node(s) in the subscription for the timing synchronization status reporting. Based on local configuration and/or TA or NG-RAN node information as received from the TSCTSF, the AMF may subscribe to some or all NG-RAN nodes in the TA(s) for the timing synchronizations status reporting.</a:t>
            </a:r>
          </a:p>
          <a:p>
            <a:pPr marL="720000" indent="-180000">
              <a:spcBef>
                <a:spcPts val="600"/>
              </a:spcBef>
              <a:buNone/>
            </a:pPr>
            <a:r>
              <a:rPr lang="en-US" altLang="en-US" sz="1100" dirty="0"/>
              <a:t>…</a:t>
            </a:r>
          </a:p>
        </p:txBody>
      </p:sp>
    </p:spTree>
    <p:extLst>
      <p:ext uri="{BB962C8B-B14F-4D97-AF65-F5344CB8AC3E}">
        <p14:creationId xmlns:p14="http://schemas.microsoft.com/office/powerpoint/2010/main" val="248452230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 (2/2)</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marL="540000" indent="0">
              <a:spcBef>
                <a:spcPts val="600"/>
              </a:spcBef>
              <a:buNone/>
            </a:pPr>
            <a:r>
              <a:rPr lang="en-US" altLang="en-US" sz="1200" dirty="0"/>
              <a:t>#---excerpt from clause 4.15.9.5 of TS 23.502 (continue)---</a:t>
            </a:r>
          </a:p>
          <a:p>
            <a:pPr marL="720000" indent="-180000">
              <a:spcBef>
                <a:spcPts val="600"/>
              </a:spcBef>
              <a:buNone/>
            </a:pPr>
            <a:r>
              <a:rPr lang="en-US" altLang="en-US" sz="1100" dirty="0"/>
              <a:t>3. (When the procedure is triggered by the AF request for PTP instance activation, modification and if the UPF/NW-TT is involved in providing time information to DS-TT):</a:t>
            </a:r>
          </a:p>
          <a:p>
            <a:pPr marL="720000" indent="-180000">
              <a:spcBef>
                <a:spcPts val="600"/>
              </a:spcBef>
              <a:buNone/>
            </a:pPr>
            <a:r>
              <a:rPr lang="en-US" altLang="en-US" sz="1100" dirty="0"/>
              <a:t>	Upon the reception of the clock quality acceptance criteria in the AF request in step 0, the TSCTSF needs to be subscribed to UPF/NW-TT timing synchronization status updates at the UPF/NW-TT that may provision time information via PTP to the target UE. UPF/NW-TT timing synchronization status updates provisioning may be configured via OAM or via UMIC.</a:t>
            </a:r>
          </a:p>
          <a:p>
            <a:pPr marL="720000" indent="-180000">
              <a:spcBef>
                <a:spcPts val="600"/>
              </a:spcBef>
              <a:buNone/>
            </a:pPr>
            <a:r>
              <a:rPr lang="en-US" altLang="en-US" sz="1100" dirty="0">
                <a:highlight>
                  <a:srgbClr val="00FFFF"/>
                </a:highlight>
              </a:rPr>
              <a:t>4.	The RAN node is pre-configured for the thresholds for each timing synchronization status attribute as described in clause 5.27.1.12 of TS 23.501 [2]. When the network timing synchronization status exceeds or meets again any of the pre-configured thresholds, the NG-RAN node detects a change on its timing synchronization status (e.g., degradation, failure, improvement).</a:t>
            </a:r>
          </a:p>
          <a:p>
            <a:pPr marL="720000" indent="-180000">
              <a:spcBef>
                <a:spcPts val="600"/>
              </a:spcBef>
              <a:buNone/>
            </a:pPr>
            <a:r>
              <a:rPr lang="en-US" altLang="en-US" sz="1100" dirty="0">
                <a:highlight>
                  <a:srgbClr val="00FFFF"/>
                </a:highlight>
              </a:rPr>
              <a:t>5-6. If the NG-RAN node detects a change on its timing synchronization status as described in clause 5.27.1.12 of TS 23.501 [2] and the timing synchronization status reporting is configured via the AMF in step 1, the NG-RAN node notifies the AMF providing a NG-RAN timing synchronization status update. The update can contain the information elements listed in Table 5.27.1.12-1 of TS 23.501 [2], and the scope of the timing synchronization status (as described in clause 5.27.1.12 of TS 23.501 [2]). The AMF forwards the update to the subscribed TSCTSF.</a:t>
            </a:r>
          </a:p>
          <a:p>
            <a:pPr marL="720000" indent="-180000">
              <a:spcBef>
                <a:spcPts val="600"/>
              </a:spcBef>
              <a:buNone/>
            </a:pPr>
            <a:r>
              <a:rPr lang="en-US" altLang="en-US" sz="1100" dirty="0"/>
              <a:t>7. …</a:t>
            </a:r>
          </a:p>
          <a:p>
            <a:pPr marL="720000" indent="-180000">
              <a:spcBef>
                <a:spcPts val="600"/>
              </a:spcBef>
              <a:buNone/>
            </a:pPr>
            <a:r>
              <a:rPr lang="en-US" altLang="en-US" sz="1100" dirty="0"/>
              <a:t>8. …</a:t>
            </a:r>
          </a:p>
          <a:p>
            <a:pPr marL="540000" indent="0">
              <a:spcBef>
                <a:spcPts val="600"/>
              </a:spcBef>
              <a:buNone/>
            </a:pPr>
            <a:r>
              <a:rPr lang="en-US" altLang="en-US" sz="1000" dirty="0"/>
              <a:t>#---end of the excerpt---</a:t>
            </a:r>
          </a:p>
          <a:p>
            <a:r>
              <a:rPr lang="en-GB" sz="1800" dirty="0">
                <a:solidFill>
                  <a:srgbClr val="212121"/>
                </a:solidFill>
                <a:effectLst/>
                <a:ea typeface="Times New Roman" panose="02020603050405020304" pitchFamily="18" charset="0"/>
                <a:cs typeface="Arial" panose="020B0604020202020204" pitchFamily="34" charset="0"/>
              </a:rPr>
              <a:t>TSCTSF uses an </a:t>
            </a:r>
            <a:r>
              <a:rPr lang="en-US" altLang="en-US" sz="1800" dirty="0"/>
              <a:t>Namf_Communication_NonUeN2InfoSubscribe to send N2 message to an NG-RAN node(s), previously an</a:t>
            </a:r>
            <a:r>
              <a:rPr lang="en-GB" sz="1800" dirty="0">
                <a:solidFill>
                  <a:srgbClr val="212121"/>
                </a:solidFill>
                <a:effectLst/>
                <a:ea typeface="Times New Roman" panose="02020603050405020304" pitchFamily="18" charset="0"/>
                <a:cs typeface="Arial" panose="020B0604020202020204" pitchFamily="34" charset="0"/>
              </a:rPr>
              <a:t> </a:t>
            </a:r>
            <a:r>
              <a:rPr lang="en-GB" sz="1800" dirty="0">
                <a:effectLst/>
                <a:ea typeface="Times New Roman" panose="02020603050405020304" pitchFamily="18" charset="0"/>
                <a:cs typeface="Arial" panose="020B0604020202020204" pitchFamily="34" charset="0"/>
              </a:rPr>
              <a:t>Namf_Communication_NonUeN2MessageTransfer had been used for this purpose before it was removed </a:t>
            </a:r>
            <a:r>
              <a:rPr lang="en-GB" sz="1800" dirty="0">
                <a:solidFill>
                  <a:srgbClr val="212121"/>
                </a:solidFill>
                <a:effectLst/>
                <a:ea typeface="Times New Roman" panose="02020603050405020304" pitchFamily="18" charset="0"/>
                <a:cs typeface="Arial" panose="020B0604020202020204" pitchFamily="34" charset="0"/>
              </a:rPr>
              <a:t>by </a:t>
            </a:r>
            <a:r>
              <a:rPr lang="en-GB" sz="1800" u="sng" dirty="0">
                <a:solidFill>
                  <a:srgbClr val="0000FF"/>
                </a:solidFill>
                <a:effectLst/>
                <a:ea typeface="Times New Roman" panose="02020603050405020304" pitchFamily="18" charset="0"/>
                <a:cs typeface="Arial" panose="020B0604020202020204" pitchFamily="34" charset="0"/>
                <a:hlinkClick r:id="rId3"/>
              </a:rPr>
              <a:t>S2-2309819</a:t>
            </a:r>
            <a:r>
              <a:rPr lang="en-GB" sz="1800" dirty="0">
                <a:solidFill>
                  <a:srgbClr val="212121"/>
                </a:solidFill>
                <a:effectLst/>
                <a:ea typeface="Times New Roman" panose="02020603050405020304" pitchFamily="18" charset="0"/>
                <a:cs typeface="Arial" panose="020B0604020202020204" pitchFamily="34" charset="0"/>
              </a:rPr>
              <a:t>.</a:t>
            </a:r>
            <a:endParaRPr lang="en-SE" sz="1800" dirty="0">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364548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199" y="449943"/>
            <a:ext cx="8966201" cy="986971"/>
          </a:xfrm>
        </p:spPr>
        <p:txBody>
          <a:bodyPr/>
          <a:lstStyle/>
          <a:p>
            <a:r>
              <a:rPr lang="en-GB" altLang="en-US" sz="3600" dirty="0"/>
              <a:t>Alternatives triggering NG-RAN to report TSS attributes (1/2)</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6096000" y="1825625"/>
            <a:ext cx="5257800" cy="3922203"/>
          </a:xfrm>
        </p:spPr>
        <p:txBody>
          <a:bodyPr/>
          <a:lstStyle/>
          <a:p>
            <a:r>
              <a:rPr lang="en-GB" sz="1800" dirty="0">
                <a:solidFill>
                  <a:srgbClr val="212121"/>
                </a:solidFill>
                <a:effectLst/>
                <a:ea typeface="Times New Roman" panose="02020603050405020304" pitchFamily="18" charset="0"/>
                <a:cs typeface="Arial" panose="020B0604020202020204" pitchFamily="34" charset="0"/>
              </a:rPr>
              <a:t>In this solution, when doing activation, the Namf_Communication_NonUeN2MessageTransfer Request message would include an N2 Container encapsulating the NGAP message "TIMING SYNCHRONISATION STATUS REQUEST”:</a:t>
            </a:r>
          </a:p>
          <a:p>
            <a:pPr lvl="1"/>
            <a:r>
              <a:rPr lang="en-GB" sz="1400" dirty="0">
                <a:solidFill>
                  <a:srgbClr val="212121"/>
                </a:solidFill>
                <a:effectLst/>
                <a:highlight>
                  <a:srgbClr val="00FFFF"/>
                </a:highlight>
                <a:ea typeface="Times New Roman" panose="02020603050405020304" pitchFamily="18" charset="0"/>
                <a:cs typeface="Arial" panose="020B0604020202020204" pitchFamily="34" charset="0"/>
              </a:rPr>
              <a:t>AMF will TRANSPARENTLY forward the message to the concerning NG-RANs</a:t>
            </a:r>
            <a:r>
              <a:rPr lang="en-GB" sz="1400" dirty="0">
                <a:solidFill>
                  <a:srgbClr val="212121"/>
                </a:solidFill>
                <a:effectLst/>
                <a:ea typeface="Times New Roman" panose="02020603050405020304" pitchFamily="18" charset="0"/>
                <a:cs typeface="Arial" panose="020B0604020202020204" pitchFamily="34" charset="0"/>
              </a:rPr>
              <a:t> based on the TAI List or NG-RAN node identifiers; </a:t>
            </a:r>
          </a:p>
          <a:p>
            <a:pPr lvl="1"/>
            <a:r>
              <a:rPr lang="en-GB" sz="1400" dirty="0">
                <a:solidFill>
                  <a:srgbClr val="212121"/>
                </a:solidFill>
                <a:effectLst/>
                <a:highlight>
                  <a:srgbClr val="00FFFF"/>
                </a:highlight>
                <a:ea typeface="Times New Roman" panose="02020603050405020304" pitchFamily="18" charset="0"/>
                <a:cs typeface="Arial" panose="020B0604020202020204" pitchFamily="34" charset="0"/>
              </a:rPr>
              <a:t>AMF will transparently forward the response message from NG-RANs, either accept or failure result, </a:t>
            </a:r>
            <a:r>
              <a:rPr lang="en-GB" sz="1400" dirty="0">
                <a:solidFill>
                  <a:srgbClr val="212121"/>
                </a:solidFill>
                <a:effectLst/>
                <a:ea typeface="Times New Roman" panose="02020603050405020304" pitchFamily="18" charset="0"/>
                <a:cs typeface="Arial" panose="020B0604020202020204" pitchFamily="34" charset="0"/>
              </a:rPr>
              <a:t>via the Namf_Communication_NonUeN2MessageTransfer response message, e.g. upon the first acceptance result and a Namf_Communication_NonUeN2InfoNotify request if there are a large list of NG-RANs involved and some of NG-RANs may respond a little late (since it is not possible for the AMF to wait for outcome from all NG-RANs).</a:t>
            </a:r>
          </a:p>
          <a:p>
            <a:pPr lvl="1"/>
            <a:r>
              <a:rPr lang="en-GB" sz="1400" dirty="0">
                <a:solidFill>
                  <a:srgbClr val="212121"/>
                </a:solidFill>
                <a:effectLst/>
                <a:ea typeface="Times New Roman" panose="02020603050405020304" pitchFamily="18" charset="0"/>
                <a:cs typeface="Arial" panose="020B0604020202020204" pitchFamily="34" charset="0"/>
              </a:rPr>
              <a:t>The similar for deactivation.</a:t>
            </a:r>
          </a:p>
        </p:txBody>
      </p:sp>
      <p:sp>
        <p:nvSpPr>
          <p:cNvPr id="3" name="Content Placeholder 4">
            <a:extLst>
              <a:ext uri="{FF2B5EF4-FFF2-40B4-BE49-F238E27FC236}">
                <a16:creationId xmlns:a16="http://schemas.microsoft.com/office/drawing/2014/main" id="{5A121EE6-C730-2E67-30E8-6E5664966F71}"/>
              </a:ext>
            </a:extLst>
          </p:cNvPr>
          <p:cNvSpPr txBox="1">
            <a:spLocks/>
          </p:cNvSpPr>
          <p:nvPr/>
        </p:nvSpPr>
        <p:spPr>
          <a:xfrm>
            <a:off x="294759" y="5906498"/>
            <a:ext cx="6008605" cy="501559"/>
          </a:xfrm>
          <a:prstGeom prst="rect">
            <a:avLst/>
          </a:prstGeom>
        </p:spPr>
        <p:txBody>
          <a:bodyP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lgn="ctr">
              <a:buNone/>
            </a:pPr>
            <a:r>
              <a:rPr lang="en-US" sz="1200" b="1" dirty="0"/>
              <a:t>Alternative#1 </a:t>
            </a:r>
            <a:r>
              <a:rPr lang="en-US" sz="1200" dirty="0"/>
              <a:t>for triggering NG-RAN to start reporting the TSS attributes; it exploits an Namf_Communication_NonUeN2MessageTransfer </a:t>
            </a:r>
            <a:r>
              <a:rPr lang="en-US" sz="1200" dirty="0">
                <a:solidFill>
                  <a:srgbClr val="FF0000"/>
                </a:solidFill>
              </a:rPr>
              <a:t>(updated based on the changes prior SA2#161)</a:t>
            </a:r>
            <a:r>
              <a:rPr lang="en-US" sz="1200" dirty="0"/>
              <a:t>. </a:t>
            </a:r>
          </a:p>
        </p:txBody>
      </p:sp>
      <p:sp>
        <p:nvSpPr>
          <p:cNvPr id="4" name="Content Placeholder 4">
            <a:extLst>
              <a:ext uri="{FF2B5EF4-FFF2-40B4-BE49-F238E27FC236}">
                <a16:creationId xmlns:a16="http://schemas.microsoft.com/office/drawing/2014/main" id="{D84C9B98-EBD6-0BE0-0120-F0500D3AFAC5}"/>
              </a:ext>
            </a:extLst>
          </p:cNvPr>
          <p:cNvSpPr txBox="1">
            <a:spLocks/>
          </p:cNvSpPr>
          <p:nvPr/>
        </p:nvSpPr>
        <p:spPr>
          <a:xfrm>
            <a:off x="6227003" y="5747829"/>
            <a:ext cx="5126796" cy="637970"/>
          </a:xfrm>
          <a:prstGeom prst="rect">
            <a:avLst/>
          </a:prstGeom>
        </p:spPr>
        <p:txBody>
          <a:bodyPr anchor="ctr"/>
          <a:lstStyle>
            <a:lvl1pPr marL="1800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36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54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72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903600" indent="-18000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903600" indent="-180000"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lgn="ctr">
              <a:buFont typeface="Ericsson Hilda" panose="00000500000000000000" pitchFamily="2" charset="0"/>
              <a:buNone/>
            </a:pPr>
            <a:r>
              <a:rPr lang="en-US" dirty="0">
                <a:solidFill>
                  <a:srgbClr val="FF0000"/>
                </a:solidFill>
              </a:rPr>
              <a:t>The proposed solution that requires changes in the current specifications.</a:t>
            </a:r>
          </a:p>
        </p:txBody>
      </p:sp>
      <p:pic>
        <p:nvPicPr>
          <p:cNvPr id="5" name="Picture 4">
            <a:extLst>
              <a:ext uri="{FF2B5EF4-FFF2-40B4-BE49-F238E27FC236}">
                <a16:creationId xmlns:a16="http://schemas.microsoft.com/office/drawing/2014/main" id="{638F7804-46B5-D5D9-2E46-B9316BF8EC94}"/>
              </a:ext>
            </a:extLst>
          </p:cNvPr>
          <p:cNvPicPr>
            <a:picLocks noChangeAspect="1"/>
          </p:cNvPicPr>
          <p:nvPr/>
        </p:nvPicPr>
        <p:blipFill>
          <a:blip r:embed="rId2"/>
          <a:stretch>
            <a:fillRect/>
          </a:stretch>
        </p:blipFill>
        <p:spPr>
          <a:xfrm>
            <a:off x="1008766" y="1838591"/>
            <a:ext cx="4507615" cy="4006337"/>
          </a:xfrm>
          <a:prstGeom prst="rect">
            <a:avLst/>
          </a:prstGeom>
        </p:spPr>
      </p:pic>
    </p:spTree>
    <p:extLst>
      <p:ext uri="{BB962C8B-B14F-4D97-AF65-F5344CB8AC3E}">
        <p14:creationId xmlns:p14="http://schemas.microsoft.com/office/powerpoint/2010/main" val="58421298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679a257e-872f-4c98-9e8a-0a9c104f72cd"/>
    <ds:schemaRef ds:uri="http://schemas.microsoft.com/office/2006/metadata/properties"/>
    <ds:schemaRef ds:uri="280d8efa-eff2-4910-88d2-79ca146720c4"/>
    <ds:schemaRef ds:uri="http://www.w3.org/XML/1998/namespace"/>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14695</TotalTime>
  <Words>4178</Words>
  <Application>Microsoft Macintosh PowerPoint</Application>
  <PresentationFormat>Widescreen</PresentationFormat>
  <Paragraphs>156</Paragraphs>
  <Slides>20</Slides>
  <Notes>9</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9" baseType="lpstr">
      <vt:lpstr>SimSun</vt:lpstr>
      <vt:lpstr>Arial</vt:lpstr>
      <vt:lpstr>Arial </vt:lpstr>
      <vt:lpstr>Calibri</vt:lpstr>
      <vt:lpstr>Calibri Light</vt:lpstr>
      <vt:lpstr>Ericsson Hilda</vt:lpstr>
      <vt:lpstr>Times New Roman</vt:lpstr>
      <vt:lpstr>Office Theme</vt:lpstr>
      <vt:lpstr>Visio</vt:lpstr>
      <vt:lpstr>Discussion on the support of Network Timing Synchronization Status Reporting </vt:lpstr>
      <vt:lpstr>The Way Forward: Alternative#1</vt:lpstr>
      <vt:lpstr>Additional comments received</vt:lpstr>
      <vt:lpstr>Response to the comments/changes (1/2)</vt:lpstr>
      <vt:lpstr>Response to the comments/changes (2/2)</vt:lpstr>
      <vt:lpstr>PowerPoint Presentation</vt:lpstr>
      <vt:lpstr>Background (1/2)</vt:lpstr>
      <vt:lpstr>Background (2/2)</vt:lpstr>
      <vt:lpstr>Alternatives triggering NG-RAN to report TSS attributes (1/2)</vt:lpstr>
      <vt:lpstr>Alternatives triggering NG-RAN to report TSS attributes (2/2)</vt:lpstr>
      <vt:lpstr>Corresponding Requirements in RAN3 (1/3)</vt:lpstr>
      <vt:lpstr>Corresponding Requirements in RAN3 (2/3)</vt:lpstr>
      <vt:lpstr>Corresponding Requirements in RAN3 (3/3)</vt:lpstr>
      <vt:lpstr>Consideration for AMF implementation (1/3)</vt:lpstr>
      <vt:lpstr>Consideration for AMF implementation (2/3)</vt:lpstr>
      <vt:lpstr>Consideration for AMF implementation (3/3)</vt:lpstr>
      <vt:lpstr>Comparison and Conclusion (1/2)</vt:lpstr>
      <vt:lpstr>Comparison and Conclusion (2/2)</vt:lpstr>
      <vt:lpstr>Concluding Remarks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Aleksejs Udalcovs</cp:lastModifiedBy>
  <cp:revision>604</cp:revision>
  <dcterms:created xsi:type="dcterms:W3CDTF">2010-02-05T13:52:04Z</dcterms:created>
  <dcterms:modified xsi:type="dcterms:W3CDTF">2024-02-15T08:34:58Z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